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65" r:id="rId2"/>
    <p:sldId id="256" r:id="rId3"/>
    <p:sldId id="267" r:id="rId4"/>
    <p:sldId id="268" r:id="rId5"/>
    <p:sldId id="269" r:id="rId6"/>
    <p:sldId id="270" r:id="rId7"/>
    <p:sldId id="266" r:id="rId8"/>
  </p:sldIdLst>
  <p:sldSz cx="24387175" cy="13716000"/>
  <p:notesSz cx="6858000" cy="9144000"/>
  <p:defaultTextStyle>
    <a:defPPr>
      <a:defRPr lang="en-US"/>
    </a:defPPr>
    <a:lvl1pPr marL="0" algn="l" defTabSz="1828891" rtl="0" eaLnBrk="1" latinLnBrk="0" hangingPunct="1">
      <a:defRPr sz="3600" kern="1200">
        <a:solidFill>
          <a:schemeClr val="tx1"/>
        </a:solidFill>
        <a:latin typeface="+mn-lt"/>
        <a:ea typeface="+mn-ea"/>
        <a:cs typeface="+mn-cs"/>
      </a:defRPr>
    </a:lvl1pPr>
    <a:lvl2pPr marL="914446" algn="l" defTabSz="1828891" rtl="0" eaLnBrk="1" latinLnBrk="0" hangingPunct="1">
      <a:defRPr sz="3600" kern="1200">
        <a:solidFill>
          <a:schemeClr val="tx1"/>
        </a:solidFill>
        <a:latin typeface="+mn-lt"/>
        <a:ea typeface="+mn-ea"/>
        <a:cs typeface="+mn-cs"/>
      </a:defRPr>
    </a:lvl2pPr>
    <a:lvl3pPr marL="1828891" algn="l" defTabSz="1828891" rtl="0" eaLnBrk="1" latinLnBrk="0" hangingPunct="1">
      <a:defRPr sz="3600" kern="1200">
        <a:solidFill>
          <a:schemeClr val="tx1"/>
        </a:solidFill>
        <a:latin typeface="+mn-lt"/>
        <a:ea typeface="+mn-ea"/>
        <a:cs typeface="+mn-cs"/>
      </a:defRPr>
    </a:lvl3pPr>
    <a:lvl4pPr marL="2743337" algn="l" defTabSz="1828891" rtl="0" eaLnBrk="1" latinLnBrk="0" hangingPunct="1">
      <a:defRPr sz="3600" kern="1200">
        <a:solidFill>
          <a:schemeClr val="tx1"/>
        </a:solidFill>
        <a:latin typeface="+mn-lt"/>
        <a:ea typeface="+mn-ea"/>
        <a:cs typeface="+mn-cs"/>
      </a:defRPr>
    </a:lvl4pPr>
    <a:lvl5pPr marL="3657783" algn="l" defTabSz="1828891" rtl="0" eaLnBrk="1" latinLnBrk="0" hangingPunct="1">
      <a:defRPr sz="3600" kern="1200">
        <a:solidFill>
          <a:schemeClr val="tx1"/>
        </a:solidFill>
        <a:latin typeface="+mn-lt"/>
        <a:ea typeface="+mn-ea"/>
        <a:cs typeface="+mn-cs"/>
      </a:defRPr>
    </a:lvl5pPr>
    <a:lvl6pPr marL="4572229" algn="l" defTabSz="1828891" rtl="0" eaLnBrk="1" latinLnBrk="0" hangingPunct="1">
      <a:defRPr sz="3600" kern="1200">
        <a:solidFill>
          <a:schemeClr val="tx1"/>
        </a:solidFill>
        <a:latin typeface="+mn-lt"/>
        <a:ea typeface="+mn-ea"/>
        <a:cs typeface="+mn-cs"/>
      </a:defRPr>
    </a:lvl6pPr>
    <a:lvl7pPr marL="5486674" algn="l" defTabSz="1828891" rtl="0" eaLnBrk="1" latinLnBrk="0" hangingPunct="1">
      <a:defRPr sz="3600" kern="1200">
        <a:solidFill>
          <a:schemeClr val="tx1"/>
        </a:solidFill>
        <a:latin typeface="+mn-lt"/>
        <a:ea typeface="+mn-ea"/>
        <a:cs typeface="+mn-cs"/>
      </a:defRPr>
    </a:lvl7pPr>
    <a:lvl8pPr marL="6401120" algn="l" defTabSz="1828891" rtl="0" eaLnBrk="1" latinLnBrk="0" hangingPunct="1">
      <a:defRPr sz="3600" kern="1200">
        <a:solidFill>
          <a:schemeClr val="tx1"/>
        </a:solidFill>
        <a:latin typeface="+mn-lt"/>
        <a:ea typeface="+mn-ea"/>
        <a:cs typeface="+mn-cs"/>
      </a:defRPr>
    </a:lvl8pPr>
    <a:lvl9pPr marL="7315566" algn="l" defTabSz="1828891" rtl="0" eaLnBrk="1" latinLnBrk="0" hangingPunct="1">
      <a:defRPr sz="36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2539C"/>
    <a:srgbClr val="F8CD46"/>
    <a:srgbClr val="C8C5CA"/>
    <a:srgbClr val="032B60"/>
    <a:srgbClr val="A7915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7BB40CB-0DBD-B13E-3F28-53238EE61D31}" v="8" dt="2022-04-12T06:30:57.671"/>
    <p1510:client id="{A4CF6CF0-50D3-8817-D18D-4AA7264277B6}" v="205" dt="2022-04-12T06:03:56.325"/>
    <p1510:client id="{C610BBA9-57EE-4386-9CAF-FA1A7BD30DD1}" v="41" dt="2022-04-12T06:20:38.87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548"/>
    <p:restoredTop sz="94674"/>
  </p:normalViewPr>
  <p:slideViewPr>
    <p:cSldViewPr snapToGrid="0" snapToObjects="1">
      <p:cViewPr>
        <p:scale>
          <a:sx n="24" d="100"/>
          <a:sy n="24" d="100"/>
        </p:scale>
        <p:origin x="1722" y="51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diagrams/_rels/data1.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7.svg"/><Relationship Id="rId1" Type="http://schemas.openxmlformats.org/officeDocument/2006/relationships/image" Target="../media/image6.png"/><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s>
</file>

<file path=ppt/diagrams/_rels/drawing1.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7.svg"/><Relationship Id="rId1" Type="http://schemas.openxmlformats.org/officeDocument/2006/relationships/image" Target="../media/image6.png"/><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5_4">
  <dgm:title val=""/>
  <dgm:desc val=""/>
  <dgm:catLst>
    <dgm:cat type="accent5" pri="11400"/>
  </dgm:catLst>
  <dgm:styleLbl name="node0">
    <dgm:fillClrLst meth="cycle">
      <a:schemeClr val="accent5">
        <a:shade val="60000"/>
      </a:schemeClr>
    </dgm:fillClrLst>
    <dgm:linClrLst meth="repeat">
      <a:schemeClr val="lt1"/>
    </dgm:linClrLst>
    <dgm:effectClrLst/>
    <dgm:txLinClrLst/>
    <dgm:txFillClrLst/>
    <dgm:txEffectClrLst/>
  </dgm:styleLbl>
  <dgm:styleLbl name="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alignNode1">
    <dgm:fillClrLst meth="cycle">
      <a:schemeClr val="accent5">
        <a:shade val="50000"/>
      </a:schemeClr>
      <a:schemeClr val="accent5">
        <a:tint val="55000"/>
      </a:schemeClr>
    </dgm:fillClrLst>
    <dgm:linClrLst meth="cycle">
      <a:schemeClr val="accent5">
        <a:shade val="50000"/>
      </a:schemeClr>
      <a:schemeClr val="accent5">
        <a:tint val="55000"/>
      </a:schemeClr>
    </dgm:linClrLst>
    <dgm:effectClrLst/>
    <dgm:txLinClrLst/>
    <dgm:txFillClrLst/>
    <dgm:txEffectClrLst/>
  </dgm:styleLbl>
  <dgm:styleLbl name="ln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vennNode1">
    <dgm:fillClrLst meth="cycle">
      <a:schemeClr val="accent5">
        <a:shade val="80000"/>
        <a:alpha val="50000"/>
      </a:schemeClr>
      <a:schemeClr val="accent5">
        <a:tint val="50000"/>
        <a:alpha val="50000"/>
      </a:schemeClr>
    </dgm:fillClrLst>
    <dgm:linClrLst meth="repeat">
      <a:schemeClr val="lt1"/>
    </dgm:linClrLst>
    <dgm:effectClrLst/>
    <dgm:txLinClrLst/>
    <dgm:txFillClrLst/>
    <dgm:txEffectClrLst/>
  </dgm:styleLbl>
  <dgm:styleLbl name="node2">
    <dgm:fillClrLst>
      <a:schemeClr val="accent5">
        <a:shade val="80000"/>
      </a:schemeClr>
    </dgm:fillClrLst>
    <dgm:linClrLst meth="repeat">
      <a:schemeClr val="lt1"/>
    </dgm:linClrLst>
    <dgm:effectClrLst/>
    <dgm:txLinClrLst/>
    <dgm:txFillClrLst/>
    <dgm:txEffectClrLst/>
  </dgm:styleLbl>
  <dgm:styleLbl name="node3">
    <dgm:fillClrLst>
      <a:schemeClr val="accent5">
        <a:tint val="99000"/>
      </a:schemeClr>
    </dgm:fillClrLst>
    <dgm:linClrLst meth="repeat">
      <a:schemeClr val="lt1"/>
    </dgm:linClrLst>
    <dgm:effectClrLst/>
    <dgm:txLinClrLst/>
    <dgm:txFillClrLst/>
    <dgm:txEffectClrLst/>
  </dgm:styleLbl>
  <dgm:styleLbl name="node4">
    <dgm:fillClrLst>
      <a:schemeClr val="accent5">
        <a:tint val="70000"/>
      </a:schemeClr>
    </dgm:fillClrLst>
    <dgm:linClrLst meth="repeat">
      <a:schemeClr val="lt1"/>
    </dgm:linClrLst>
    <dgm:effectClrLst/>
    <dgm:txLinClrLst/>
    <dgm:txFillClrLst/>
    <dgm:txEffectClrLst/>
  </dgm:styleLbl>
  <dgm:styleLbl name="f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b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sibTrans1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shade val="80000"/>
      </a:schemeClr>
    </dgm:fillClrLst>
    <dgm:linClrLst meth="repeat">
      <a:schemeClr val="lt1"/>
    </dgm:linClrLst>
    <dgm:effectClrLst/>
    <dgm:txLinClrLst/>
    <dgm:txFillClrLst/>
    <dgm:txEffectClrLst/>
  </dgm:styleLbl>
  <dgm:styleLbl name="asst1">
    <dgm:fillClrLst meth="repeat">
      <a:schemeClr val="accent5">
        <a:shade val="80000"/>
      </a:schemeClr>
    </dgm:fillClrLst>
    <dgm:linClrLst meth="repeat">
      <a:schemeClr val="lt1"/>
    </dgm:linClrLst>
    <dgm:effectClrLst/>
    <dgm:txLinClrLst/>
    <dgm:txFillClrLst/>
    <dgm:txEffectClrLst/>
  </dgm:styleLbl>
  <dgm:styleLbl name="asst2">
    <dgm:fillClrLst>
      <a:schemeClr val="accent5">
        <a:tint val="90000"/>
      </a:schemeClr>
    </dgm:fillClrLst>
    <dgm:linClrLst meth="repeat">
      <a:schemeClr val="lt1"/>
    </dgm:linClrLst>
    <dgm:effectClrLst/>
    <dgm:txLinClrLst/>
    <dgm:txFillClrLst/>
    <dgm:txEffectClrLst/>
  </dgm:styleLbl>
  <dgm:styleLbl name="asst3">
    <dgm:fillClrLst>
      <a:schemeClr val="accent5">
        <a:tint val="70000"/>
      </a:schemeClr>
    </dgm:fillClrLst>
    <dgm:linClrLst meth="repeat">
      <a:schemeClr val="lt1"/>
    </dgm:linClrLst>
    <dgm:effectClrLst/>
    <dgm:txLinClrLst/>
    <dgm:txFillClrLst/>
    <dgm:txEffectClrLst/>
  </dgm:styleLbl>
  <dgm:styleLbl name="asst4">
    <dgm:fillClrLst>
      <a:schemeClr val="accent5">
        <a:tint val="50000"/>
      </a:schemeClr>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shade val="80000"/>
      </a:schemeClr>
    </dgm:linClrLst>
    <dgm:effectClrLst/>
    <dgm:txLinClrLst/>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dk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0000"/>
      </a:schemeClr>
    </dgm:fillClrLst>
    <dgm:linClrLst meth="repeat">
      <a:schemeClr val="accent5">
        <a:tint val="90000"/>
      </a:schemeClr>
    </dgm:linClrLst>
    <dgm:effectClrLst/>
    <dgm:txLinClrLst/>
    <dgm:txFillClrLst meth="repeat">
      <a:schemeClr val="tx1"/>
    </dgm:txFillClrLst>
    <dgm:txEffectClrLst/>
  </dgm:styleLbl>
  <dgm:styleLbl name="parChTrans1D3">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5">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align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bgAccFollowNode1">
    <dgm:fillClrLst meth="repeat">
      <a:schemeClr val="accent5">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50000"/>
      </a:schemeClr>
    </dgm:linClrLst>
    <dgm:effectClrLst/>
    <dgm:txLinClrLst/>
    <dgm:txFillClrLst meth="repeat">
      <a:schemeClr val="dk1"/>
    </dgm:txFillClrLst>
    <dgm:txEffectClrLst/>
  </dgm:styleLbl>
  <dgm:styleLbl name="bgShp">
    <dgm:fillClrLst meth="repeat">
      <a:schemeClr val="accent5">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55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5D93E12-D7A0-4C37-9D83-CB3E922395DA}" type="doc">
      <dgm:prSet loTypeId="urn:microsoft.com/office/officeart/2011/layout/RadialPictureList" loCatId="picture" qsTypeId="urn:microsoft.com/office/officeart/2005/8/quickstyle/simple5" qsCatId="simple" csTypeId="urn:microsoft.com/office/officeart/2005/8/colors/accent1_2" csCatId="accent1" phldr="1"/>
      <dgm:spPr/>
      <dgm:t>
        <a:bodyPr/>
        <a:lstStyle/>
        <a:p>
          <a:endParaRPr lang="en-US"/>
        </a:p>
      </dgm:t>
    </dgm:pt>
    <dgm:pt modelId="{6611C66C-FBBD-4DB7-BE8D-087678B6B1C0}">
      <dgm:prSet phldrT="[Text]"/>
      <dgm:spPr/>
      <dgm:t>
        <a:bodyPr/>
        <a:lstStyle/>
        <a:p>
          <a:r>
            <a:rPr lang="en-US" dirty="0"/>
            <a:t>Human Aspects in Research</a:t>
          </a:r>
        </a:p>
      </dgm:t>
    </dgm:pt>
    <dgm:pt modelId="{1DA2B904-DB70-4CB2-A062-9D6C103F5A49}" type="parTrans" cxnId="{57CDFFF8-6F10-4565-B39A-2E7E836E25B1}">
      <dgm:prSet/>
      <dgm:spPr/>
      <dgm:t>
        <a:bodyPr/>
        <a:lstStyle/>
        <a:p>
          <a:endParaRPr lang="en-US"/>
        </a:p>
      </dgm:t>
    </dgm:pt>
    <dgm:pt modelId="{42C7B782-6AAC-4E82-A924-B5EE24FE0718}" type="sibTrans" cxnId="{57CDFFF8-6F10-4565-B39A-2E7E836E25B1}">
      <dgm:prSet/>
      <dgm:spPr/>
      <dgm:t>
        <a:bodyPr/>
        <a:lstStyle/>
        <a:p>
          <a:endParaRPr lang="en-US"/>
        </a:p>
      </dgm:t>
    </dgm:pt>
    <dgm:pt modelId="{E4BC152A-9181-4468-9C86-61E789A1B4B1}">
      <dgm:prSet phldrT="[Text]"/>
      <dgm:spPr/>
      <dgm:t>
        <a:bodyPr/>
        <a:lstStyle/>
        <a:p>
          <a:r>
            <a:rPr lang="en-US" dirty="0"/>
            <a:t>Workload</a:t>
          </a:r>
        </a:p>
      </dgm:t>
    </dgm:pt>
    <dgm:pt modelId="{65E824F8-D9D5-48E7-9CA1-E2BE3C85309D}" type="parTrans" cxnId="{DF8C5EC7-47AB-4C3F-8F36-A4B0B9ABDD1A}">
      <dgm:prSet/>
      <dgm:spPr/>
      <dgm:t>
        <a:bodyPr/>
        <a:lstStyle/>
        <a:p>
          <a:endParaRPr lang="en-US"/>
        </a:p>
      </dgm:t>
    </dgm:pt>
    <dgm:pt modelId="{B5BC1EFA-3D95-459C-9E87-183F9F731F49}" type="sibTrans" cxnId="{DF8C5EC7-47AB-4C3F-8F36-A4B0B9ABDD1A}">
      <dgm:prSet/>
      <dgm:spPr/>
      <dgm:t>
        <a:bodyPr/>
        <a:lstStyle/>
        <a:p>
          <a:endParaRPr lang="en-US"/>
        </a:p>
      </dgm:t>
    </dgm:pt>
    <dgm:pt modelId="{658E35A7-7956-4A12-B892-0C107479F805}">
      <dgm:prSet phldrT="[Text]"/>
      <dgm:spPr/>
      <dgm:t>
        <a:bodyPr/>
        <a:lstStyle/>
        <a:p>
          <a:r>
            <a:rPr lang="en-US" dirty="0"/>
            <a:t>Communication</a:t>
          </a:r>
        </a:p>
      </dgm:t>
    </dgm:pt>
    <dgm:pt modelId="{860644D2-33ED-4DAF-A341-46BD22D4BCA3}" type="parTrans" cxnId="{ADA52462-B45D-4BBF-88D6-3A8BDD8C5D13}">
      <dgm:prSet/>
      <dgm:spPr/>
      <dgm:t>
        <a:bodyPr/>
        <a:lstStyle/>
        <a:p>
          <a:endParaRPr lang="en-US"/>
        </a:p>
      </dgm:t>
    </dgm:pt>
    <dgm:pt modelId="{C7EAB7B1-36FC-43BC-94CA-BCFC40D5CE18}" type="sibTrans" cxnId="{ADA52462-B45D-4BBF-88D6-3A8BDD8C5D13}">
      <dgm:prSet/>
      <dgm:spPr/>
      <dgm:t>
        <a:bodyPr/>
        <a:lstStyle/>
        <a:p>
          <a:endParaRPr lang="en-US"/>
        </a:p>
      </dgm:t>
    </dgm:pt>
    <dgm:pt modelId="{7FC8D1E2-22E1-4320-BB16-D720248C66A3}">
      <dgm:prSet phldrT="[Text]"/>
      <dgm:spPr/>
      <dgm:t>
        <a:bodyPr/>
        <a:lstStyle/>
        <a:p>
          <a:r>
            <a:rPr lang="en-US" dirty="0"/>
            <a:t>Teamwork</a:t>
          </a:r>
        </a:p>
      </dgm:t>
    </dgm:pt>
    <dgm:pt modelId="{505E9644-70F3-42DE-B7B5-0F4B28B2A4E0}" type="parTrans" cxnId="{3A15B6E2-79A7-47F7-B2F3-B01F2B873B36}">
      <dgm:prSet/>
      <dgm:spPr/>
      <dgm:t>
        <a:bodyPr/>
        <a:lstStyle/>
        <a:p>
          <a:endParaRPr lang="en-US"/>
        </a:p>
      </dgm:t>
    </dgm:pt>
    <dgm:pt modelId="{6A18B106-AE78-4A37-8E47-B14ADE0B2B56}" type="sibTrans" cxnId="{3A15B6E2-79A7-47F7-B2F3-B01F2B873B36}">
      <dgm:prSet/>
      <dgm:spPr/>
      <dgm:t>
        <a:bodyPr/>
        <a:lstStyle/>
        <a:p>
          <a:endParaRPr lang="en-US"/>
        </a:p>
      </dgm:t>
    </dgm:pt>
    <dgm:pt modelId="{5A636395-E3BB-4661-96C0-B363E5A7590A}">
      <dgm:prSet phldrT="[Text]"/>
      <dgm:spPr/>
      <dgm:t>
        <a:bodyPr/>
        <a:lstStyle/>
        <a:p>
          <a:r>
            <a:rPr lang="en-US" dirty="0"/>
            <a:t>Frustration</a:t>
          </a:r>
        </a:p>
      </dgm:t>
    </dgm:pt>
    <dgm:pt modelId="{83DCF505-FF7A-4ACE-923B-D6D48587084E}" type="parTrans" cxnId="{3DE44908-36F1-48A8-8C9B-45D0CBA8C55C}">
      <dgm:prSet/>
      <dgm:spPr/>
      <dgm:t>
        <a:bodyPr/>
        <a:lstStyle/>
        <a:p>
          <a:endParaRPr lang="en-US"/>
        </a:p>
      </dgm:t>
    </dgm:pt>
    <dgm:pt modelId="{1ED74175-D777-4293-8947-874225C35841}" type="sibTrans" cxnId="{3DE44908-36F1-48A8-8C9B-45D0CBA8C55C}">
      <dgm:prSet/>
      <dgm:spPr/>
      <dgm:t>
        <a:bodyPr/>
        <a:lstStyle/>
        <a:p>
          <a:endParaRPr lang="en-US"/>
        </a:p>
      </dgm:t>
    </dgm:pt>
    <dgm:pt modelId="{02B12985-5251-4F50-BA9E-9D99D228D0A8}" type="pres">
      <dgm:prSet presAssocID="{75D93E12-D7A0-4C37-9D83-CB3E922395DA}" presName="Name0" presStyleCnt="0">
        <dgm:presLayoutVars>
          <dgm:chMax val="1"/>
          <dgm:chPref val="1"/>
          <dgm:dir/>
          <dgm:resizeHandles/>
        </dgm:presLayoutVars>
      </dgm:prSet>
      <dgm:spPr/>
    </dgm:pt>
    <dgm:pt modelId="{7E7B2C36-F6CB-4784-BE95-B5B84D6616B3}" type="pres">
      <dgm:prSet presAssocID="{6611C66C-FBBD-4DB7-BE8D-087678B6B1C0}" presName="Parent" presStyleLbl="node1" presStyleIdx="0" presStyleCnt="2">
        <dgm:presLayoutVars>
          <dgm:chMax val="4"/>
          <dgm:chPref val="3"/>
        </dgm:presLayoutVars>
      </dgm:prSet>
      <dgm:spPr/>
    </dgm:pt>
    <dgm:pt modelId="{434D92B5-B013-4F6D-AF3E-009EDDA10DEE}" type="pres">
      <dgm:prSet presAssocID="{E4BC152A-9181-4468-9C86-61E789A1B4B1}" presName="Accent" presStyleLbl="node1" presStyleIdx="1" presStyleCnt="2"/>
      <dgm:spPr/>
    </dgm:pt>
    <dgm:pt modelId="{CC555638-7554-470C-9A21-96F29AE1DCCF}" type="pres">
      <dgm:prSet presAssocID="{E4BC152A-9181-4468-9C86-61E789A1B4B1}" presName="Image1" presStyleLbl="fgImgPlac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pt>
    <dgm:pt modelId="{8159DF40-63AF-4409-9653-A2473CCF0908}" type="pres">
      <dgm:prSet presAssocID="{E4BC152A-9181-4468-9C86-61E789A1B4B1}" presName="Child1" presStyleLbl="revTx" presStyleIdx="0" presStyleCnt="4">
        <dgm:presLayoutVars>
          <dgm:chMax val="0"/>
          <dgm:chPref val="0"/>
          <dgm:bulletEnabled val="1"/>
        </dgm:presLayoutVars>
      </dgm:prSet>
      <dgm:spPr/>
    </dgm:pt>
    <dgm:pt modelId="{C0BD511D-9135-41A1-B757-0A7F72B54291}" type="pres">
      <dgm:prSet presAssocID="{5A636395-E3BB-4661-96C0-B363E5A7590A}" presName="Image2" presStyleCnt="0"/>
      <dgm:spPr/>
    </dgm:pt>
    <dgm:pt modelId="{6BA598A4-D1BC-453F-ACE1-7C2F958A59FE}" type="pres">
      <dgm:prSet presAssocID="{5A636395-E3BB-4661-96C0-B363E5A7590A}" presName="Image" presStyleLbl="fgImgPlac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dgm:spPr>
    </dgm:pt>
    <dgm:pt modelId="{298FD06F-C166-4049-BF0C-1B25D0E9C008}" type="pres">
      <dgm:prSet presAssocID="{5A636395-E3BB-4661-96C0-B363E5A7590A}" presName="Child2" presStyleLbl="revTx" presStyleIdx="1" presStyleCnt="4">
        <dgm:presLayoutVars>
          <dgm:chMax val="0"/>
          <dgm:chPref val="0"/>
          <dgm:bulletEnabled val="1"/>
        </dgm:presLayoutVars>
      </dgm:prSet>
      <dgm:spPr/>
    </dgm:pt>
    <dgm:pt modelId="{9A38DD57-4584-40AB-86A4-7206E1C695D9}" type="pres">
      <dgm:prSet presAssocID="{658E35A7-7956-4A12-B892-0C107479F805}" presName="Image3" presStyleCnt="0"/>
      <dgm:spPr/>
    </dgm:pt>
    <dgm:pt modelId="{9E996033-9E9F-405C-B359-70C0D69A9C12}" type="pres">
      <dgm:prSet presAssocID="{658E35A7-7956-4A12-B892-0C107479F805}" presName="Image" presStyleLbl="fgImgPlace1" presStyleIdx="2" presStyleCnt="4"/>
      <dgm:spPr>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dgm:spPr>
      <dgm:extLst>
        <a:ext uri="{E40237B7-FDA0-4F09-8148-C483321AD2D9}">
          <dgm14:cNvPr xmlns:dgm14="http://schemas.microsoft.com/office/drawing/2010/diagram" id="0" name="" descr="Chat with solid fill"/>
        </a:ext>
      </dgm:extLst>
    </dgm:pt>
    <dgm:pt modelId="{ED91815F-B8F2-481A-AC34-1E5EAC0606C8}" type="pres">
      <dgm:prSet presAssocID="{658E35A7-7956-4A12-B892-0C107479F805}" presName="Child3" presStyleLbl="revTx" presStyleIdx="2" presStyleCnt="4">
        <dgm:presLayoutVars>
          <dgm:chMax val="0"/>
          <dgm:chPref val="0"/>
          <dgm:bulletEnabled val="1"/>
        </dgm:presLayoutVars>
      </dgm:prSet>
      <dgm:spPr/>
    </dgm:pt>
    <dgm:pt modelId="{98882EBB-768F-45AC-9A06-52A7082B812F}" type="pres">
      <dgm:prSet presAssocID="{7FC8D1E2-22E1-4320-BB16-D720248C66A3}" presName="Image4" presStyleCnt="0"/>
      <dgm:spPr/>
    </dgm:pt>
    <dgm:pt modelId="{593B461A-906E-400E-BEA4-D4BF03325F01}" type="pres">
      <dgm:prSet presAssocID="{7FC8D1E2-22E1-4320-BB16-D720248C66A3}" presName="Image" presStyleLbl="fgImgPlac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a:fillRect/>
          </a:stretch>
        </a:blipFill>
      </dgm:spPr>
      <dgm:extLst>
        <a:ext uri="{E40237B7-FDA0-4F09-8148-C483321AD2D9}">
          <dgm14:cNvPr xmlns:dgm14="http://schemas.microsoft.com/office/drawing/2010/diagram" id="0" name="" descr="Group with solid fill"/>
        </a:ext>
      </dgm:extLst>
    </dgm:pt>
    <dgm:pt modelId="{36A75E3C-DBD6-4CFB-9910-361AAAEA87D6}" type="pres">
      <dgm:prSet presAssocID="{7FC8D1E2-22E1-4320-BB16-D720248C66A3}" presName="Child4" presStyleLbl="revTx" presStyleIdx="3" presStyleCnt="4">
        <dgm:presLayoutVars>
          <dgm:chMax val="0"/>
          <dgm:chPref val="0"/>
          <dgm:bulletEnabled val="1"/>
        </dgm:presLayoutVars>
      </dgm:prSet>
      <dgm:spPr/>
    </dgm:pt>
  </dgm:ptLst>
  <dgm:cxnLst>
    <dgm:cxn modelId="{3DE44908-36F1-48A8-8C9B-45D0CBA8C55C}" srcId="{6611C66C-FBBD-4DB7-BE8D-087678B6B1C0}" destId="{5A636395-E3BB-4661-96C0-B363E5A7590A}" srcOrd="1" destOrd="0" parTransId="{83DCF505-FF7A-4ACE-923B-D6D48587084E}" sibTransId="{1ED74175-D777-4293-8947-874225C35841}"/>
    <dgm:cxn modelId="{40C0621E-0A63-4009-9FCB-3424A0FF0339}" type="presOf" srcId="{6611C66C-FBBD-4DB7-BE8D-087678B6B1C0}" destId="{7E7B2C36-F6CB-4784-BE95-B5B84D6616B3}" srcOrd="0" destOrd="0" presId="urn:microsoft.com/office/officeart/2011/layout/RadialPictureList"/>
    <dgm:cxn modelId="{1C2F0630-7264-4E20-9910-3FC1CD5D7424}" type="presOf" srcId="{7FC8D1E2-22E1-4320-BB16-D720248C66A3}" destId="{36A75E3C-DBD6-4CFB-9910-361AAAEA87D6}" srcOrd="0" destOrd="0" presId="urn:microsoft.com/office/officeart/2011/layout/RadialPictureList"/>
    <dgm:cxn modelId="{ADA52462-B45D-4BBF-88D6-3A8BDD8C5D13}" srcId="{6611C66C-FBBD-4DB7-BE8D-087678B6B1C0}" destId="{658E35A7-7956-4A12-B892-0C107479F805}" srcOrd="2" destOrd="0" parTransId="{860644D2-33ED-4DAF-A341-46BD22D4BCA3}" sibTransId="{C7EAB7B1-36FC-43BC-94CA-BCFC40D5CE18}"/>
    <dgm:cxn modelId="{3CC5726F-A456-4F94-96AB-A34D2B90DED0}" type="presOf" srcId="{5A636395-E3BB-4661-96C0-B363E5A7590A}" destId="{298FD06F-C166-4049-BF0C-1B25D0E9C008}" srcOrd="0" destOrd="0" presId="urn:microsoft.com/office/officeart/2011/layout/RadialPictureList"/>
    <dgm:cxn modelId="{136CEF59-BD62-426C-BF9C-67B6A76CA8AB}" type="presOf" srcId="{658E35A7-7956-4A12-B892-0C107479F805}" destId="{ED91815F-B8F2-481A-AC34-1E5EAC0606C8}" srcOrd="0" destOrd="0" presId="urn:microsoft.com/office/officeart/2011/layout/RadialPictureList"/>
    <dgm:cxn modelId="{06CF128C-3776-4CEA-A923-7DF019BE3ECC}" type="presOf" srcId="{E4BC152A-9181-4468-9C86-61E789A1B4B1}" destId="{8159DF40-63AF-4409-9653-A2473CCF0908}" srcOrd="0" destOrd="0" presId="urn:microsoft.com/office/officeart/2011/layout/RadialPictureList"/>
    <dgm:cxn modelId="{71D4D9B9-81DE-436D-AD8E-DFF41F92F12B}" type="presOf" srcId="{75D93E12-D7A0-4C37-9D83-CB3E922395DA}" destId="{02B12985-5251-4F50-BA9E-9D99D228D0A8}" srcOrd="0" destOrd="0" presId="urn:microsoft.com/office/officeart/2011/layout/RadialPictureList"/>
    <dgm:cxn modelId="{DF8C5EC7-47AB-4C3F-8F36-A4B0B9ABDD1A}" srcId="{6611C66C-FBBD-4DB7-BE8D-087678B6B1C0}" destId="{E4BC152A-9181-4468-9C86-61E789A1B4B1}" srcOrd="0" destOrd="0" parTransId="{65E824F8-D9D5-48E7-9CA1-E2BE3C85309D}" sibTransId="{B5BC1EFA-3D95-459C-9E87-183F9F731F49}"/>
    <dgm:cxn modelId="{3A15B6E2-79A7-47F7-B2F3-B01F2B873B36}" srcId="{6611C66C-FBBD-4DB7-BE8D-087678B6B1C0}" destId="{7FC8D1E2-22E1-4320-BB16-D720248C66A3}" srcOrd="3" destOrd="0" parTransId="{505E9644-70F3-42DE-B7B5-0F4B28B2A4E0}" sibTransId="{6A18B106-AE78-4A37-8E47-B14ADE0B2B56}"/>
    <dgm:cxn modelId="{57CDFFF8-6F10-4565-B39A-2E7E836E25B1}" srcId="{75D93E12-D7A0-4C37-9D83-CB3E922395DA}" destId="{6611C66C-FBBD-4DB7-BE8D-087678B6B1C0}" srcOrd="0" destOrd="0" parTransId="{1DA2B904-DB70-4CB2-A062-9D6C103F5A49}" sibTransId="{42C7B782-6AAC-4E82-A924-B5EE24FE0718}"/>
    <dgm:cxn modelId="{4199ED83-E8AB-4529-9B49-35894D25951B}" type="presParOf" srcId="{02B12985-5251-4F50-BA9E-9D99D228D0A8}" destId="{7E7B2C36-F6CB-4784-BE95-B5B84D6616B3}" srcOrd="0" destOrd="0" presId="urn:microsoft.com/office/officeart/2011/layout/RadialPictureList"/>
    <dgm:cxn modelId="{C7A3CD2D-44E9-4B0E-AE8F-3F988AC887C2}" type="presParOf" srcId="{02B12985-5251-4F50-BA9E-9D99D228D0A8}" destId="{434D92B5-B013-4F6D-AF3E-009EDDA10DEE}" srcOrd="1" destOrd="0" presId="urn:microsoft.com/office/officeart/2011/layout/RadialPictureList"/>
    <dgm:cxn modelId="{4F58D3E4-4830-4647-B201-42F784B2386C}" type="presParOf" srcId="{02B12985-5251-4F50-BA9E-9D99D228D0A8}" destId="{CC555638-7554-470C-9A21-96F29AE1DCCF}" srcOrd="2" destOrd="0" presId="urn:microsoft.com/office/officeart/2011/layout/RadialPictureList"/>
    <dgm:cxn modelId="{248612B2-D87D-440F-930E-C9AB160E878E}" type="presParOf" srcId="{02B12985-5251-4F50-BA9E-9D99D228D0A8}" destId="{8159DF40-63AF-4409-9653-A2473CCF0908}" srcOrd="3" destOrd="0" presId="urn:microsoft.com/office/officeart/2011/layout/RadialPictureList"/>
    <dgm:cxn modelId="{17D94669-A97C-43A4-9B01-D74EAE35E9F7}" type="presParOf" srcId="{02B12985-5251-4F50-BA9E-9D99D228D0A8}" destId="{C0BD511D-9135-41A1-B757-0A7F72B54291}" srcOrd="4" destOrd="0" presId="urn:microsoft.com/office/officeart/2011/layout/RadialPictureList"/>
    <dgm:cxn modelId="{CA8A4850-27D5-4460-91D6-CC982A5452A3}" type="presParOf" srcId="{C0BD511D-9135-41A1-B757-0A7F72B54291}" destId="{6BA598A4-D1BC-453F-ACE1-7C2F958A59FE}" srcOrd="0" destOrd="0" presId="urn:microsoft.com/office/officeart/2011/layout/RadialPictureList"/>
    <dgm:cxn modelId="{74BAFFDB-54AC-4700-97DA-E5928BD7A276}" type="presParOf" srcId="{02B12985-5251-4F50-BA9E-9D99D228D0A8}" destId="{298FD06F-C166-4049-BF0C-1B25D0E9C008}" srcOrd="5" destOrd="0" presId="urn:microsoft.com/office/officeart/2011/layout/RadialPictureList"/>
    <dgm:cxn modelId="{00AD88E9-78FA-416D-A629-AE5AD9C680C1}" type="presParOf" srcId="{02B12985-5251-4F50-BA9E-9D99D228D0A8}" destId="{9A38DD57-4584-40AB-86A4-7206E1C695D9}" srcOrd="6" destOrd="0" presId="urn:microsoft.com/office/officeart/2011/layout/RadialPictureList"/>
    <dgm:cxn modelId="{EDB93070-C333-4D04-94AC-B125CD0B281C}" type="presParOf" srcId="{9A38DD57-4584-40AB-86A4-7206E1C695D9}" destId="{9E996033-9E9F-405C-B359-70C0D69A9C12}" srcOrd="0" destOrd="0" presId="urn:microsoft.com/office/officeart/2011/layout/RadialPictureList"/>
    <dgm:cxn modelId="{2C88E6EE-F879-4594-9D2D-52C87EF4899B}" type="presParOf" srcId="{02B12985-5251-4F50-BA9E-9D99D228D0A8}" destId="{ED91815F-B8F2-481A-AC34-1E5EAC0606C8}" srcOrd="7" destOrd="0" presId="urn:microsoft.com/office/officeart/2011/layout/RadialPictureList"/>
    <dgm:cxn modelId="{A8347757-FF06-456D-8C87-E68C9762048E}" type="presParOf" srcId="{02B12985-5251-4F50-BA9E-9D99D228D0A8}" destId="{98882EBB-768F-45AC-9A06-52A7082B812F}" srcOrd="8" destOrd="0" presId="urn:microsoft.com/office/officeart/2011/layout/RadialPictureList"/>
    <dgm:cxn modelId="{4BBD9CB5-DF8C-4922-920A-AB79D4760532}" type="presParOf" srcId="{98882EBB-768F-45AC-9A06-52A7082B812F}" destId="{593B461A-906E-400E-BEA4-D4BF03325F01}" srcOrd="0" destOrd="0" presId="urn:microsoft.com/office/officeart/2011/layout/RadialPictureList"/>
    <dgm:cxn modelId="{A59977A2-4295-4422-9125-9C04352FF531}" type="presParOf" srcId="{02B12985-5251-4F50-BA9E-9D99D228D0A8}" destId="{36A75E3C-DBD6-4CFB-9910-361AAAEA87D6}" srcOrd="9" destOrd="0" presId="urn:microsoft.com/office/officeart/2011/layout/RadialPictureList"/>
  </dgm:cxnLst>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ata2.xml><?xml version="1.0" encoding="utf-8"?>
<dgm:dataModel xmlns:dgm="http://schemas.openxmlformats.org/drawingml/2006/diagram" xmlns:a="http://schemas.openxmlformats.org/drawingml/2006/main">
  <dgm:ptLst>
    <dgm:pt modelId="{78C011B8-5437-4FC9-B592-B7F5A11EABFB}" type="doc">
      <dgm:prSet loTypeId="urn:microsoft.com/office/officeart/2005/8/layout/hList9" loCatId="list" qsTypeId="urn:microsoft.com/office/officeart/2005/8/quickstyle/simple4" qsCatId="simple" csTypeId="urn:microsoft.com/office/officeart/2005/8/colors/accent1_4" csCatId="accent1" phldr="1"/>
      <dgm:spPr/>
      <dgm:t>
        <a:bodyPr/>
        <a:lstStyle/>
        <a:p>
          <a:endParaRPr lang="en-US"/>
        </a:p>
      </dgm:t>
    </dgm:pt>
    <dgm:pt modelId="{D01E2B9F-AD1A-4F90-B21E-BCC0E161E584}">
      <dgm:prSet phldrT="[Text]" custT="1"/>
      <dgm:spPr/>
      <dgm:t>
        <a:bodyPr/>
        <a:lstStyle/>
        <a:p>
          <a:r>
            <a:rPr lang="en-US" sz="2900" kern="1200" dirty="0"/>
            <a:t>Researchers will collect data on the </a:t>
          </a:r>
          <a:r>
            <a:rPr lang="en-US" sz="2900" kern="1200" dirty="0">
              <a:solidFill>
                <a:prstClr val="white"/>
              </a:solidFill>
              <a:latin typeface="Calibri" panose="020F0502020204030204"/>
              <a:ea typeface="+mn-ea"/>
              <a:cs typeface="+mn-cs"/>
            </a:rPr>
            <a:t>following</a:t>
          </a:r>
          <a:r>
            <a:rPr lang="en-US" sz="2900" kern="1200" dirty="0"/>
            <a:t>.</a:t>
          </a:r>
        </a:p>
      </dgm:t>
    </dgm:pt>
    <dgm:pt modelId="{6E10A848-8D6C-4E61-AC98-15AB4B49963D}" type="parTrans" cxnId="{173F3FC1-E0AB-452D-917A-C05D8672131A}">
      <dgm:prSet/>
      <dgm:spPr/>
      <dgm:t>
        <a:bodyPr/>
        <a:lstStyle/>
        <a:p>
          <a:endParaRPr lang="en-US"/>
        </a:p>
      </dgm:t>
    </dgm:pt>
    <dgm:pt modelId="{358799F0-29CE-4B7D-83FF-751E4EEB09B4}" type="sibTrans" cxnId="{173F3FC1-E0AB-452D-917A-C05D8672131A}">
      <dgm:prSet/>
      <dgm:spPr/>
      <dgm:t>
        <a:bodyPr/>
        <a:lstStyle/>
        <a:p>
          <a:endParaRPr lang="en-US"/>
        </a:p>
      </dgm:t>
    </dgm:pt>
    <dgm:pt modelId="{93A6B409-4BA2-48B0-8614-E51238DE1BC6}">
      <dgm:prSet phldrT="[Text]"/>
      <dgm:spPr/>
      <dgm:t>
        <a:bodyPr/>
        <a:lstStyle/>
        <a:p>
          <a:r>
            <a:rPr lang="en-US" dirty="0"/>
            <a:t>-Performance data on bomb defusal</a:t>
          </a:r>
        </a:p>
        <a:p>
          <a:r>
            <a:rPr lang="en-US" dirty="0"/>
            <a:t>-Teamwork data using visual and audio clips.</a:t>
          </a:r>
        </a:p>
        <a:p>
          <a:r>
            <a:rPr lang="en-US" dirty="0"/>
            <a:t>-Speech content </a:t>
          </a:r>
        </a:p>
        <a:p>
          <a:r>
            <a:rPr lang="en-US" dirty="0"/>
            <a:t>-Voice Pitch</a:t>
          </a:r>
        </a:p>
      </dgm:t>
    </dgm:pt>
    <dgm:pt modelId="{D2EBA11D-4777-4C09-9A52-63198F99A7CA}" type="parTrans" cxnId="{87E8B2E4-7E0B-4512-B7F6-75C20F4ACB6E}">
      <dgm:prSet/>
      <dgm:spPr/>
      <dgm:t>
        <a:bodyPr/>
        <a:lstStyle/>
        <a:p>
          <a:endParaRPr lang="en-US"/>
        </a:p>
      </dgm:t>
    </dgm:pt>
    <dgm:pt modelId="{80A6AE2D-0B03-4113-8934-BF12C758E113}" type="sibTrans" cxnId="{87E8B2E4-7E0B-4512-B7F6-75C20F4ACB6E}">
      <dgm:prSet/>
      <dgm:spPr/>
      <dgm:t>
        <a:bodyPr/>
        <a:lstStyle/>
        <a:p>
          <a:endParaRPr lang="en-US"/>
        </a:p>
      </dgm:t>
    </dgm:pt>
    <dgm:pt modelId="{F1849D05-39DE-4660-8F60-6820B07DBDCE}">
      <dgm:prSet phldrT="[Text]"/>
      <dgm:spPr/>
      <dgm:t>
        <a:bodyPr/>
        <a:lstStyle/>
        <a:p>
          <a:r>
            <a:rPr lang="en-US" dirty="0"/>
            <a:t>-Individual perceptions on workload &amp; frustration </a:t>
          </a:r>
        </a:p>
        <a:p>
          <a:r>
            <a:rPr lang="en-US" dirty="0"/>
            <a:t>-Individual perceptions on teamwork &amp; performance </a:t>
          </a:r>
        </a:p>
        <a:p>
          <a:endParaRPr lang="en-US" dirty="0"/>
        </a:p>
      </dgm:t>
    </dgm:pt>
    <dgm:pt modelId="{84A3F450-77A5-4C5B-80AE-AB49D8A43D8C}" type="parTrans" cxnId="{2A6BFE56-415B-43EF-84E7-F94D8D2D39EB}">
      <dgm:prSet/>
      <dgm:spPr/>
      <dgm:t>
        <a:bodyPr/>
        <a:lstStyle/>
        <a:p>
          <a:endParaRPr lang="en-US"/>
        </a:p>
      </dgm:t>
    </dgm:pt>
    <dgm:pt modelId="{01886040-F1AE-4B13-BC1F-1DFCB568E20B}" type="sibTrans" cxnId="{2A6BFE56-415B-43EF-84E7-F94D8D2D39EB}">
      <dgm:prSet/>
      <dgm:spPr/>
      <dgm:t>
        <a:bodyPr/>
        <a:lstStyle/>
        <a:p>
          <a:endParaRPr lang="en-US"/>
        </a:p>
      </dgm:t>
    </dgm:pt>
    <dgm:pt modelId="{0603F3C8-2FF4-4442-92A4-D3C58F610D29}" type="pres">
      <dgm:prSet presAssocID="{78C011B8-5437-4FC9-B592-B7F5A11EABFB}" presName="list" presStyleCnt="0">
        <dgm:presLayoutVars>
          <dgm:dir/>
          <dgm:animLvl val="lvl"/>
        </dgm:presLayoutVars>
      </dgm:prSet>
      <dgm:spPr/>
    </dgm:pt>
    <dgm:pt modelId="{584BAF10-AB86-4A4F-A063-6F4191E96B46}" type="pres">
      <dgm:prSet presAssocID="{D01E2B9F-AD1A-4F90-B21E-BCC0E161E584}" presName="posSpace" presStyleCnt="0"/>
      <dgm:spPr/>
    </dgm:pt>
    <dgm:pt modelId="{CB182CBD-6EE3-453A-9F59-FE17092FAB45}" type="pres">
      <dgm:prSet presAssocID="{D01E2B9F-AD1A-4F90-B21E-BCC0E161E584}" presName="vertFlow" presStyleCnt="0"/>
      <dgm:spPr/>
    </dgm:pt>
    <dgm:pt modelId="{C5252803-4714-471B-AB17-360E21B8364B}" type="pres">
      <dgm:prSet presAssocID="{D01E2B9F-AD1A-4F90-B21E-BCC0E161E584}" presName="topSpace" presStyleCnt="0"/>
      <dgm:spPr/>
    </dgm:pt>
    <dgm:pt modelId="{CB1AF728-B967-4E9E-ADBA-B60D5B20EB0D}" type="pres">
      <dgm:prSet presAssocID="{D01E2B9F-AD1A-4F90-B21E-BCC0E161E584}" presName="firstComp" presStyleCnt="0"/>
      <dgm:spPr/>
    </dgm:pt>
    <dgm:pt modelId="{1BEBCDCC-82E1-489B-AA3A-D8A46CD75244}" type="pres">
      <dgm:prSet presAssocID="{D01E2B9F-AD1A-4F90-B21E-BCC0E161E584}" presName="firstChild" presStyleLbl="bgAccFollowNode1" presStyleIdx="0" presStyleCnt="2"/>
      <dgm:spPr/>
    </dgm:pt>
    <dgm:pt modelId="{3F85E3D7-8723-4BF0-856A-23090622AADA}" type="pres">
      <dgm:prSet presAssocID="{D01E2B9F-AD1A-4F90-B21E-BCC0E161E584}" presName="firstChildTx" presStyleLbl="bgAccFollowNode1" presStyleIdx="0" presStyleCnt="2">
        <dgm:presLayoutVars>
          <dgm:bulletEnabled val="1"/>
        </dgm:presLayoutVars>
      </dgm:prSet>
      <dgm:spPr/>
    </dgm:pt>
    <dgm:pt modelId="{5BBCD7AA-D511-48CF-8154-AB7EA7805C10}" type="pres">
      <dgm:prSet presAssocID="{F1849D05-39DE-4660-8F60-6820B07DBDCE}" presName="comp" presStyleCnt="0"/>
      <dgm:spPr/>
    </dgm:pt>
    <dgm:pt modelId="{8FEC3EAB-35C5-4FE1-8CC9-48BCAB3822AA}" type="pres">
      <dgm:prSet presAssocID="{F1849D05-39DE-4660-8F60-6820B07DBDCE}" presName="child" presStyleLbl="bgAccFollowNode1" presStyleIdx="1" presStyleCnt="2" custLinFactNeighborX="-47"/>
      <dgm:spPr/>
    </dgm:pt>
    <dgm:pt modelId="{23D851E4-2760-4E93-93B5-BD5E6DA28F9C}" type="pres">
      <dgm:prSet presAssocID="{F1849D05-39DE-4660-8F60-6820B07DBDCE}" presName="childTx" presStyleLbl="bgAccFollowNode1" presStyleIdx="1" presStyleCnt="2">
        <dgm:presLayoutVars>
          <dgm:bulletEnabled val="1"/>
        </dgm:presLayoutVars>
      </dgm:prSet>
      <dgm:spPr/>
    </dgm:pt>
    <dgm:pt modelId="{58FBC995-29C4-4A0D-941E-CA15CA797F99}" type="pres">
      <dgm:prSet presAssocID="{D01E2B9F-AD1A-4F90-B21E-BCC0E161E584}" presName="negSpace" presStyleCnt="0"/>
      <dgm:spPr/>
    </dgm:pt>
    <dgm:pt modelId="{9B83A6AB-4DF2-4CFC-8FC6-C7449F20CC70}" type="pres">
      <dgm:prSet presAssocID="{D01E2B9F-AD1A-4F90-B21E-BCC0E161E584}" presName="circle" presStyleLbl="node1" presStyleIdx="0" presStyleCnt="1"/>
      <dgm:spPr/>
    </dgm:pt>
  </dgm:ptLst>
  <dgm:cxnLst>
    <dgm:cxn modelId="{93F1393E-1CF7-43F8-B001-F74906AF1175}" type="presOf" srcId="{F1849D05-39DE-4660-8F60-6820B07DBDCE}" destId="{23D851E4-2760-4E93-93B5-BD5E6DA28F9C}" srcOrd="1" destOrd="0" presId="urn:microsoft.com/office/officeart/2005/8/layout/hList9"/>
    <dgm:cxn modelId="{A4F86E5E-ECE1-4576-A90D-DCC990A16123}" type="presOf" srcId="{F1849D05-39DE-4660-8F60-6820B07DBDCE}" destId="{8FEC3EAB-35C5-4FE1-8CC9-48BCAB3822AA}" srcOrd="0" destOrd="0" presId="urn:microsoft.com/office/officeart/2005/8/layout/hList9"/>
    <dgm:cxn modelId="{2FA77374-7C91-4AA6-8A33-6FF8050B59DA}" type="presOf" srcId="{78C011B8-5437-4FC9-B592-B7F5A11EABFB}" destId="{0603F3C8-2FF4-4442-92A4-D3C58F610D29}" srcOrd="0" destOrd="0" presId="urn:microsoft.com/office/officeart/2005/8/layout/hList9"/>
    <dgm:cxn modelId="{2A6BFE56-415B-43EF-84E7-F94D8D2D39EB}" srcId="{D01E2B9F-AD1A-4F90-B21E-BCC0E161E584}" destId="{F1849D05-39DE-4660-8F60-6820B07DBDCE}" srcOrd="1" destOrd="0" parTransId="{84A3F450-77A5-4C5B-80AE-AB49D8A43D8C}" sibTransId="{01886040-F1AE-4B13-BC1F-1DFCB568E20B}"/>
    <dgm:cxn modelId="{E6A1BD99-A2FF-4818-89FF-260E3F122AFE}" type="presOf" srcId="{93A6B409-4BA2-48B0-8614-E51238DE1BC6}" destId="{1BEBCDCC-82E1-489B-AA3A-D8A46CD75244}" srcOrd="0" destOrd="0" presId="urn:microsoft.com/office/officeart/2005/8/layout/hList9"/>
    <dgm:cxn modelId="{251888A3-677B-48DF-943B-30FCED531948}" type="presOf" srcId="{D01E2B9F-AD1A-4F90-B21E-BCC0E161E584}" destId="{9B83A6AB-4DF2-4CFC-8FC6-C7449F20CC70}" srcOrd="0" destOrd="0" presId="urn:microsoft.com/office/officeart/2005/8/layout/hList9"/>
    <dgm:cxn modelId="{173F3FC1-E0AB-452D-917A-C05D8672131A}" srcId="{78C011B8-5437-4FC9-B592-B7F5A11EABFB}" destId="{D01E2B9F-AD1A-4F90-B21E-BCC0E161E584}" srcOrd="0" destOrd="0" parTransId="{6E10A848-8D6C-4E61-AC98-15AB4B49963D}" sibTransId="{358799F0-29CE-4B7D-83FF-751E4EEB09B4}"/>
    <dgm:cxn modelId="{3D6B9CC1-65E6-42C4-8F24-E286D4D1B327}" type="presOf" srcId="{93A6B409-4BA2-48B0-8614-E51238DE1BC6}" destId="{3F85E3D7-8723-4BF0-856A-23090622AADA}" srcOrd="1" destOrd="0" presId="urn:microsoft.com/office/officeart/2005/8/layout/hList9"/>
    <dgm:cxn modelId="{87E8B2E4-7E0B-4512-B7F6-75C20F4ACB6E}" srcId="{D01E2B9F-AD1A-4F90-B21E-BCC0E161E584}" destId="{93A6B409-4BA2-48B0-8614-E51238DE1BC6}" srcOrd="0" destOrd="0" parTransId="{D2EBA11D-4777-4C09-9A52-63198F99A7CA}" sibTransId="{80A6AE2D-0B03-4113-8934-BF12C758E113}"/>
    <dgm:cxn modelId="{94B29709-A48C-493A-B24A-5056C02826A9}" type="presParOf" srcId="{0603F3C8-2FF4-4442-92A4-D3C58F610D29}" destId="{584BAF10-AB86-4A4F-A063-6F4191E96B46}" srcOrd="0" destOrd="0" presId="urn:microsoft.com/office/officeart/2005/8/layout/hList9"/>
    <dgm:cxn modelId="{65B9EA43-CD71-40A4-8B8A-428BCBCF846E}" type="presParOf" srcId="{0603F3C8-2FF4-4442-92A4-D3C58F610D29}" destId="{CB182CBD-6EE3-453A-9F59-FE17092FAB45}" srcOrd="1" destOrd="0" presId="urn:microsoft.com/office/officeart/2005/8/layout/hList9"/>
    <dgm:cxn modelId="{B6B2796C-CA28-44EB-9F17-B6F0EA2C475E}" type="presParOf" srcId="{CB182CBD-6EE3-453A-9F59-FE17092FAB45}" destId="{C5252803-4714-471B-AB17-360E21B8364B}" srcOrd="0" destOrd="0" presId="urn:microsoft.com/office/officeart/2005/8/layout/hList9"/>
    <dgm:cxn modelId="{16A87FEF-DDAB-4777-9B95-BEA0C925211A}" type="presParOf" srcId="{CB182CBD-6EE3-453A-9F59-FE17092FAB45}" destId="{CB1AF728-B967-4E9E-ADBA-B60D5B20EB0D}" srcOrd="1" destOrd="0" presId="urn:microsoft.com/office/officeart/2005/8/layout/hList9"/>
    <dgm:cxn modelId="{B91D468B-9119-46E0-9231-DC6439365299}" type="presParOf" srcId="{CB1AF728-B967-4E9E-ADBA-B60D5B20EB0D}" destId="{1BEBCDCC-82E1-489B-AA3A-D8A46CD75244}" srcOrd="0" destOrd="0" presId="urn:microsoft.com/office/officeart/2005/8/layout/hList9"/>
    <dgm:cxn modelId="{5EB19544-FBFC-4AF2-A212-270CC0549916}" type="presParOf" srcId="{CB1AF728-B967-4E9E-ADBA-B60D5B20EB0D}" destId="{3F85E3D7-8723-4BF0-856A-23090622AADA}" srcOrd="1" destOrd="0" presId="urn:microsoft.com/office/officeart/2005/8/layout/hList9"/>
    <dgm:cxn modelId="{988E9AD5-291F-4FDF-96AD-1D5F001A5A2F}" type="presParOf" srcId="{CB182CBD-6EE3-453A-9F59-FE17092FAB45}" destId="{5BBCD7AA-D511-48CF-8154-AB7EA7805C10}" srcOrd="2" destOrd="0" presId="urn:microsoft.com/office/officeart/2005/8/layout/hList9"/>
    <dgm:cxn modelId="{22FECAC6-694B-4CD0-B734-40FBEC199DFC}" type="presParOf" srcId="{5BBCD7AA-D511-48CF-8154-AB7EA7805C10}" destId="{8FEC3EAB-35C5-4FE1-8CC9-48BCAB3822AA}" srcOrd="0" destOrd="0" presId="urn:microsoft.com/office/officeart/2005/8/layout/hList9"/>
    <dgm:cxn modelId="{E7615441-D035-4D99-AF0C-AEFB4B975309}" type="presParOf" srcId="{5BBCD7AA-D511-48CF-8154-AB7EA7805C10}" destId="{23D851E4-2760-4E93-93B5-BD5E6DA28F9C}" srcOrd="1" destOrd="0" presId="urn:microsoft.com/office/officeart/2005/8/layout/hList9"/>
    <dgm:cxn modelId="{D8EFA8C8-EE0F-4DB3-8C6F-B6BA311E38F1}" type="presParOf" srcId="{0603F3C8-2FF4-4442-92A4-D3C58F610D29}" destId="{58FBC995-29C4-4A0D-941E-CA15CA797F99}" srcOrd="2" destOrd="0" presId="urn:microsoft.com/office/officeart/2005/8/layout/hList9"/>
    <dgm:cxn modelId="{135E9593-FE6A-452F-B831-3396EBBC2312}" type="presParOf" srcId="{0603F3C8-2FF4-4442-92A4-D3C58F610D29}" destId="{9B83A6AB-4DF2-4CFC-8FC6-C7449F20CC70}" srcOrd="3" destOrd="0" presId="urn:microsoft.com/office/officeart/2005/8/layout/hList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CEE01A6-7F05-4DA8-86F9-7ED74840AD90}" type="doc">
      <dgm:prSet loTypeId="urn:diagrams.loki3.com/VaryingWidthList" loCatId="list" qsTypeId="urn:microsoft.com/office/officeart/2005/8/quickstyle/simple5" qsCatId="simple" csTypeId="urn:microsoft.com/office/officeart/2005/8/colors/accent5_4" csCatId="accent5" phldr="1"/>
      <dgm:spPr/>
      <dgm:t>
        <a:bodyPr/>
        <a:lstStyle/>
        <a:p>
          <a:endParaRPr lang="en-US"/>
        </a:p>
      </dgm:t>
    </dgm:pt>
    <dgm:pt modelId="{94377C46-61AD-4CC1-B8E8-3D7084C128FB}">
      <dgm:prSet/>
      <dgm:spPr/>
      <dgm:t>
        <a:bodyPr/>
        <a:lstStyle/>
        <a:p>
          <a:r>
            <a:rPr lang="en-US" dirty="0">
              <a:solidFill>
                <a:schemeClr val="tx1"/>
              </a:solidFill>
            </a:rPr>
            <a:t>Participants put into the roles of bomb diffuser &amp; defusal experts</a:t>
          </a:r>
        </a:p>
      </dgm:t>
    </dgm:pt>
    <dgm:pt modelId="{6C2309D5-9EEA-4C97-9299-3B39D76AFAD0}" type="parTrans" cxnId="{C735486A-6D17-4702-B425-0811FE1B4266}">
      <dgm:prSet/>
      <dgm:spPr/>
      <dgm:t>
        <a:bodyPr/>
        <a:lstStyle/>
        <a:p>
          <a:endParaRPr lang="en-US"/>
        </a:p>
      </dgm:t>
    </dgm:pt>
    <dgm:pt modelId="{8607AC97-270D-46D7-B7ED-079CA301A474}" type="sibTrans" cxnId="{C735486A-6D17-4702-B425-0811FE1B4266}">
      <dgm:prSet/>
      <dgm:spPr/>
      <dgm:t>
        <a:bodyPr/>
        <a:lstStyle/>
        <a:p>
          <a:endParaRPr lang="en-US"/>
        </a:p>
      </dgm:t>
    </dgm:pt>
    <dgm:pt modelId="{E684153C-B583-456A-9909-7186B9559909}">
      <dgm:prSet/>
      <dgm:spPr/>
      <dgm:t>
        <a:bodyPr/>
        <a:lstStyle/>
        <a:p>
          <a:r>
            <a:rPr lang="en-US" dirty="0">
              <a:solidFill>
                <a:schemeClr val="tx1"/>
              </a:solidFill>
            </a:rPr>
            <a:t>Researchers document how the participants work together and communicate. </a:t>
          </a:r>
        </a:p>
      </dgm:t>
    </dgm:pt>
    <dgm:pt modelId="{B4BA4BB5-045F-4350-8F55-CFC2B94A76EF}" type="parTrans" cxnId="{DBC05CA8-D8E7-498F-A907-DFAF675173CA}">
      <dgm:prSet/>
      <dgm:spPr/>
      <dgm:t>
        <a:bodyPr/>
        <a:lstStyle/>
        <a:p>
          <a:endParaRPr lang="en-US"/>
        </a:p>
      </dgm:t>
    </dgm:pt>
    <dgm:pt modelId="{A00D75F5-2E37-4766-88C7-2AD8DC792723}" type="sibTrans" cxnId="{DBC05CA8-D8E7-498F-A907-DFAF675173CA}">
      <dgm:prSet/>
      <dgm:spPr/>
      <dgm:t>
        <a:bodyPr/>
        <a:lstStyle/>
        <a:p>
          <a:endParaRPr lang="en-US"/>
        </a:p>
      </dgm:t>
    </dgm:pt>
    <dgm:pt modelId="{56327FCA-D5C7-4AE3-9B24-2292342BE63A}">
      <dgm:prSet/>
      <dgm:spPr/>
      <dgm:t>
        <a:bodyPr/>
        <a:lstStyle/>
        <a:p>
          <a:r>
            <a:rPr lang="en-US" dirty="0">
              <a:solidFill>
                <a:schemeClr val="tx1"/>
              </a:solidFill>
            </a:rPr>
            <a:t>The bomb diffuser will describe the device seen in Virtual Reality</a:t>
          </a:r>
        </a:p>
      </dgm:t>
    </dgm:pt>
    <dgm:pt modelId="{DE7C6FA0-4479-4B77-AE90-D6E23E19334F}" type="parTrans" cxnId="{9DED96A4-B31B-4B64-8A2E-735DDA6281D7}">
      <dgm:prSet/>
      <dgm:spPr/>
      <dgm:t>
        <a:bodyPr/>
        <a:lstStyle/>
        <a:p>
          <a:endParaRPr lang="en-US"/>
        </a:p>
      </dgm:t>
    </dgm:pt>
    <dgm:pt modelId="{F51D062E-6C46-4197-ACCC-A48ADFAC12C8}" type="sibTrans" cxnId="{9DED96A4-B31B-4B64-8A2E-735DDA6281D7}">
      <dgm:prSet/>
      <dgm:spPr/>
      <dgm:t>
        <a:bodyPr/>
        <a:lstStyle/>
        <a:p>
          <a:endParaRPr lang="en-US"/>
        </a:p>
      </dgm:t>
    </dgm:pt>
    <dgm:pt modelId="{FBD61920-16F9-4835-8820-7C83F981916B}">
      <dgm:prSet/>
      <dgm:spPr/>
      <dgm:t>
        <a:bodyPr/>
        <a:lstStyle/>
        <a:p>
          <a:r>
            <a:rPr lang="en-US" dirty="0">
              <a:solidFill>
                <a:schemeClr val="tx1"/>
              </a:solidFill>
            </a:rPr>
            <a:t>Experts navigate bomb defusal manual and attempt to give advice</a:t>
          </a:r>
        </a:p>
      </dgm:t>
    </dgm:pt>
    <dgm:pt modelId="{BCCD5560-AD5D-4E13-A800-0188DD25EFF0}" type="parTrans" cxnId="{2F3570DE-85D1-49A9-8ED6-B4D8DB2FFF0A}">
      <dgm:prSet/>
      <dgm:spPr/>
      <dgm:t>
        <a:bodyPr/>
        <a:lstStyle/>
        <a:p>
          <a:endParaRPr lang="en-US"/>
        </a:p>
      </dgm:t>
    </dgm:pt>
    <dgm:pt modelId="{1F47CCDB-FB98-418D-9CE6-C62B7B70CE70}" type="sibTrans" cxnId="{2F3570DE-85D1-49A9-8ED6-B4D8DB2FFF0A}">
      <dgm:prSet/>
      <dgm:spPr/>
      <dgm:t>
        <a:bodyPr/>
        <a:lstStyle/>
        <a:p>
          <a:endParaRPr lang="en-US"/>
        </a:p>
      </dgm:t>
    </dgm:pt>
    <dgm:pt modelId="{838BBDB0-DB0F-4FE9-92EB-23156815961F}">
      <dgm:prSet/>
      <dgm:spPr/>
      <dgm:t>
        <a:bodyPr/>
        <a:lstStyle/>
        <a:p>
          <a:endParaRPr lang="en-US" dirty="0">
            <a:solidFill>
              <a:schemeClr val="tx1"/>
            </a:solidFill>
          </a:endParaRPr>
        </a:p>
      </dgm:t>
    </dgm:pt>
    <dgm:pt modelId="{D21D1EDA-D4F8-4E0F-9902-86912FF2715F}" type="parTrans" cxnId="{23AFC74D-CF51-4161-ACF9-C0FCFA204384}">
      <dgm:prSet/>
      <dgm:spPr/>
      <dgm:t>
        <a:bodyPr/>
        <a:lstStyle/>
        <a:p>
          <a:endParaRPr lang="en-US"/>
        </a:p>
      </dgm:t>
    </dgm:pt>
    <dgm:pt modelId="{F8FF2C98-94CF-47C1-8C8F-DF6DD829DA5B}" type="sibTrans" cxnId="{23AFC74D-CF51-4161-ACF9-C0FCFA204384}">
      <dgm:prSet/>
      <dgm:spPr/>
      <dgm:t>
        <a:bodyPr/>
        <a:lstStyle/>
        <a:p>
          <a:endParaRPr lang="en-US"/>
        </a:p>
      </dgm:t>
    </dgm:pt>
    <dgm:pt modelId="{28D19B82-0C3E-4AC1-854C-E3596DB2FDFB}">
      <dgm:prSet/>
      <dgm:spPr/>
      <dgm:t>
        <a:bodyPr/>
        <a:lstStyle/>
        <a:p>
          <a:endParaRPr lang="en-US" dirty="0">
            <a:solidFill>
              <a:schemeClr val="tx1"/>
            </a:solidFill>
          </a:endParaRPr>
        </a:p>
      </dgm:t>
    </dgm:pt>
    <dgm:pt modelId="{BCFF127F-63A8-4B0E-89CD-7C197E7F7195}" type="parTrans" cxnId="{C7535BD6-E0D7-40E8-A5F5-8EEDD0F6B835}">
      <dgm:prSet/>
      <dgm:spPr/>
      <dgm:t>
        <a:bodyPr/>
        <a:lstStyle/>
        <a:p>
          <a:endParaRPr lang="en-US"/>
        </a:p>
      </dgm:t>
    </dgm:pt>
    <dgm:pt modelId="{81A28AEB-E0B3-43DA-A171-78DD3999E0EE}" type="sibTrans" cxnId="{C7535BD6-E0D7-40E8-A5F5-8EEDD0F6B835}">
      <dgm:prSet/>
      <dgm:spPr/>
      <dgm:t>
        <a:bodyPr/>
        <a:lstStyle/>
        <a:p>
          <a:endParaRPr lang="en-US"/>
        </a:p>
      </dgm:t>
    </dgm:pt>
    <dgm:pt modelId="{45319DFA-B2EF-4D4A-A3B6-386078510457}">
      <dgm:prSet/>
      <dgm:spPr/>
      <dgm:t>
        <a:bodyPr/>
        <a:lstStyle/>
        <a:p>
          <a:endParaRPr lang="en-US" dirty="0">
            <a:solidFill>
              <a:schemeClr val="tx1"/>
            </a:solidFill>
          </a:endParaRPr>
        </a:p>
      </dgm:t>
    </dgm:pt>
    <dgm:pt modelId="{06547D4E-A0B0-4BF7-B350-7D30DAD1D567}" type="parTrans" cxnId="{362611A2-1076-4B3F-B0E7-F70AC4CC9680}">
      <dgm:prSet/>
      <dgm:spPr/>
      <dgm:t>
        <a:bodyPr/>
        <a:lstStyle/>
        <a:p>
          <a:endParaRPr lang="en-US"/>
        </a:p>
      </dgm:t>
    </dgm:pt>
    <dgm:pt modelId="{8376ECF3-3508-44BF-9255-71AEFF20D095}" type="sibTrans" cxnId="{362611A2-1076-4B3F-B0E7-F70AC4CC9680}">
      <dgm:prSet/>
      <dgm:spPr/>
      <dgm:t>
        <a:bodyPr/>
        <a:lstStyle/>
        <a:p>
          <a:endParaRPr lang="en-US"/>
        </a:p>
      </dgm:t>
    </dgm:pt>
    <dgm:pt modelId="{B250ED5B-37EE-4E04-A854-F718BC1CA88D}">
      <dgm:prSet/>
      <dgm:spPr/>
      <dgm:t>
        <a:bodyPr/>
        <a:lstStyle/>
        <a:p>
          <a:endParaRPr lang="en-US" dirty="0">
            <a:solidFill>
              <a:schemeClr val="tx1"/>
            </a:solidFill>
          </a:endParaRPr>
        </a:p>
      </dgm:t>
    </dgm:pt>
    <dgm:pt modelId="{76824648-A049-4696-A4DE-9F7C11CA3414}" type="parTrans" cxnId="{56B53EC8-AD2D-4031-AEE1-C739463CF5B0}">
      <dgm:prSet/>
      <dgm:spPr/>
      <dgm:t>
        <a:bodyPr/>
        <a:lstStyle/>
        <a:p>
          <a:endParaRPr lang="en-US"/>
        </a:p>
      </dgm:t>
    </dgm:pt>
    <dgm:pt modelId="{02F3DCD3-78DF-43B4-8B55-8CF637B2BF91}" type="sibTrans" cxnId="{56B53EC8-AD2D-4031-AEE1-C739463CF5B0}">
      <dgm:prSet/>
      <dgm:spPr/>
      <dgm:t>
        <a:bodyPr/>
        <a:lstStyle/>
        <a:p>
          <a:endParaRPr lang="en-US"/>
        </a:p>
      </dgm:t>
    </dgm:pt>
    <dgm:pt modelId="{D21FA929-893B-46F1-B7B8-0AD2274737A4}" type="pres">
      <dgm:prSet presAssocID="{3CEE01A6-7F05-4DA8-86F9-7ED74840AD90}" presName="Name0" presStyleCnt="0">
        <dgm:presLayoutVars>
          <dgm:resizeHandles/>
        </dgm:presLayoutVars>
      </dgm:prSet>
      <dgm:spPr/>
    </dgm:pt>
    <dgm:pt modelId="{6B834654-8630-46C6-9634-363D20AF5231}" type="pres">
      <dgm:prSet presAssocID="{838BBDB0-DB0F-4FE9-92EB-23156815961F}" presName="text" presStyleLbl="node1" presStyleIdx="0" presStyleCnt="4" custScaleX="149743">
        <dgm:presLayoutVars>
          <dgm:bulletEnabled val="1"/>
        </dgm:presLayoutVars>
      </dgm:prSet>
      <dgm:spPr/>
    </dgm:pt>
    <dgm:pt modelId="{269EE79C-0FD9-4698-B619-F8D4BAB68DB9}" type="pres">
      <dgm:prSet presAssocID="{F8FF2C98-94CF-47C1-8C8F-DF6DD829DA5B}" presName="space" presStyleCnt="0"/>
      <dgm:spPr/>
    </dgm:pt>
    <dgm:pt modelId="{23F10866-B77A-455E-A875-C58F0E4157EC}" type="pres">
      <dgm:prSet presAssocID="{28D19B82-0C3E-4AC1-854C-E3596DB2FDFB}" presName="text" presStyleLbl="node1" presStyleIdx="1" presStyleCnt="4" custScaleX="144395">
        <dgm:presLayoutVars>
          <dgm:bulletEnabled val="1"/>
        </dgm:presLayoutVars>
      </dgm:prSet>
      <dgm:spPr/>
    </dgm:pt>
    <dgm:pt modelId="{E0A41300-D92E-4D7A-8DCC-ED2690BC3FAE}" type="pres">
      <dgm:prSet presAssocID="{81A28AEB-E0B3-43DA-A171-78DD3999E0EE}" presName="space" presStyleCnt="0"/>
      <dgm:spPr/>
    </dgm:pt>
    <dgm:pt modelId="{E847DB87-44EB-45A7-B643-0E2A036DE4BA}" type="pres">
      <dgm:prSet presAssocID="{45319DFA-B2EF-4D4A-A3B6-386078510457}" presName="text" presStyleLbl="node1" presStyleIdx="2" presStyleCnt="4" custScaleX="141862">
        <dgm:presLayoutVars>
          <dgm:bulletEnabled val="1"/>
        </dgm:presLayoutVars>
      </dgm:prSet>
      <dgm:spPr/>
    </dgm:pt>
    <dgm:pt modelId="{4D697543-A5F0-481D-BEC1-F83B3E2297A3}" type="pres">
      <dgm:prSet presAssocID="{8376ECF3-3508-44BF-9255-71AEFF20D095}" presName="space" presStyleCnt="0"/>
      <dgm:spPr/>
    </dgm:pt>
    <dgm:pt modelId="{2407DEC9-738F-41F1-BCAD-B06413382818}" type="pres">
      <dgm:prSet presAssocID="{B250ED5B-37EE-4E04-A854-F718BC1CA88D}" presName="text" presStyleLbl="node1" presStyleIdx="3" presStyleCnt="4" custScaleX="112307">
        <dgm:presLayoutVars>
          <dgm:bulletEnabled val="1"/>
        </dgm:presLayoutVars>
      </dgm:prSet>
      <dgm:spPr/>
    </dgm:pt>
  </dgm:ptLst>
  <dgm:cxnLst>
    <dgm:cxn modelId="{00DE7B01-CCEB-40DA-AF43-01AD5CDE94F6}" type="presOf" srcId="{838BBDB0-DB0F-4FE9-92EB-23156815961F}" destId="{6B834654-8630-46C6-9634-363D20AF5231}" srcOrd="0" destOrd="0" presId="urn:diagrams.loki3.com/VaryingWidthList"/>
    <dgm:cxn modelId="{E2AEC60A-D9C8-4F02-89A2-E827EE8A120E}" type="presOf" srcId="{56327FCA-D5C7-4AE3-9B24-2292342BE63A}" destId="{23F10866-B77A-455E-A875-C58F0E4157EC}" srcOrd="0" destOrd="1" presId="urn:diagrams.loki3.com/VaryingWidthList"/>
    <dgm:cxn modelId="{A220F046-79D3-48BD-8A3B-4611906D932B}" type="presOf" srcId="{94377C46-61AD-4CC1-B8E8-3D7084C128FB}" destId="{6B834654-8630-46C6-9634-363D20AF5231}" srcOrd="0" destOrd="1" presId="urn:diagrams.loki3.com/VaryingWidthList"/>
    <dgm:cxn modelId="{C735486A-6D17-4702-B425-0811FE1B4266}" srcId="{838BBDB0-DB0F-4FE9-92EB-23156815961F}" destId="{94377C46-61AD-4CC1-B8E8-3D7084C128FB}" srcOrd="0" destOrd="0" parTransId="{6C2309D5-9EEA-4C97-9299-3B39D76AFAD0}" sibTransId="{8607AC97-270D-46D7-B7ED-079CA301A474}"/>
    <dgm:cxn modelId="{5AFE894D-F36C-4A6E-8F07-0E226A067EDF}" type="presOf" srcId="{E684153C-B583-456A-9909-7186B9559909}" destId="{2407DEC9-738F-41F1-BCAD-B06413382818}" srcOrd="0" destOrd="1" presId="urn:diagrams.loki3.com/VaryingWidthList"/>
    <dgm:cxn modelId="{23AFC74D-CF51-4161-ACF9-C0FCFA204384}" srcId="{3CEE01A6-7F05-4DA8-86F9-7ED74840AD90}" destId="{838BBDB0-DB0F-4FE9-92EB-23156815961F}" srcOrd="0" destOrd="0" parTransId="{D21D1EDA-D4F8-4E0F-9902-86912FF2715F}" sibTransId="{F8FF2C98-94CF-47C1-8C8F-DF6DD829DA5B}"/>
    <dgm:cxn modelId="{4EDB7471-392D-4F9F-87B9-FBFF8D889EC7}" type="presOf" srcId="{45319DFA-B2EF-4D4A-A3B6-386078510457}" destId="{E847DB87-44EB-45A7-B643-0E2A036DE4BA}" srcOrd="0" destOrd="0" presId="urn:diagrams.loki3.com/VaryingWidthList"/>
    <dgm:cxn modelId="{11905D96-4490-4FEB-8F39-C127FA70F6C5}" type="presOf" srcId="{3CEE01A6-7F05-4DA8-86F9-7ED74840AD90}" destId="{D21FA929-893B-46F1-B7B8-0AD2274737A4}" srcOrd="0" destOrd="0" presId="urn:diagrams.loki3.com/VaryingWidthList"/>
    <dgm:cxn modelId="{B282F496-7992-433E-81D6-3F2CDB1DB908}" type="presOf" srcId="{28D19B82-0C3E-4AC1-854C-E3596DB2FDFB}" destId="{23F10866-B77A-455E-A875-C58F0E4157EC}" srcOrd="0" destOrd="0" presId="urn:diagrams.loki3.com/VaryingWidthList"/>
    <dgm:cxn modelId="{362611A2-1076-4B3F-B0E7-F70AC4CC9680}" srcId="{3CEE01A6-7F05-4DA8-86F9-7ED74840AD90}" destId="{45319DFA-B2EF-4D4A-A3B6-386078510457}" srcOrd="2" destOrd="0" parTransId="{06547D4E-A0B0-4BF7-B350-7D30DAD1D567}" sibTransId="{8376ECF3-3508-44BF-9255-71AEFF20D095}"/>
    <dgm:cxn modelId="{9DED96A4-B31B-4B64-8A2E-735DDA6281D7}" srcId="{28D19B82-0C3E-4AC1-854C-E3596DB2FDFB}" destId="{56327FCA-D5C7-4AE3-9B24-2292342BE63A}" srcOrd="0" destOrd="0" parTransId="{DE7C6FA0-4479-4B77-AE90-D6E23E19334F}" sibTransId="{F51D062E-6C46-4197-ACCC-A48ADFAC12C8}"/>
    <dgm:cxn modelId="{DBC05CA8-D8E7-498F-A907-DFAF675173CA}" srcId="{B250ED5B-37EE-4E04-A854-F718BC1CA88D}" destId="{E684153C-B583-456A-9909-7186B9559909}" srcOrd="0" destOrd="0" parTransId="{B4BA4BB5-045F-4350-8F55-CFC2B94A76EF}" sibTransId="{A00D75F5-2E37-4766-88C7-2AD8DC792723}"/>
    <dgm:cxn modelId="{6EF43AC1-23CF-41AC-8FB1-3288CE23530D}" type="presOf" srcId="{FBD61920-16F9-4835-8820-7C83F981916B}" destId="{E847DB87-44EB-45A7-B643-0E2A036DE4BA}" srcOrd="0" destOrd="1" presId="urn:diagrams.loki3.com/VaryingWidthList"/>
    <dgm:cxn modelId="{56B53EC8-AD2D-4031-AEE1-C739463CF5B0}" srcId="{3CEE01A6-7F05-4DA8-86F9-7ED74840AD90}" destId="{B250ED5B-37EE-4E04-A854-F718BC1CA88D}" srcOrd="3" destOrd="0" parTransId="{76824648-A049-4696-A4DE-9F7C11CA3414}" sibTransId="{02F3DCD3-78DF-43B4-8B55-8CF637B2BF91}"/>
    <dgm:cxn modelId="{C7535BD6-E0D7-40E8-A5F5-8EEDD0F6B835}" srcId="{3CEE01A6-7F05-4DA8-86F9-7ED74840AD90}" destId="{28D19B82-0C3E-4AC1-854C-E3596DB2FDFB}" srcOrd="1" destOrd="0" parTransId="{BCFF127F-63A8-4B0E-89CD-7C197E7F7195}" sibTransId="{81A28AEB-E0B3-43DA-A171-78DD3999E0EE}"/>
    <dgm:cxn modelId="{2F3570DE-85D1-49A9-8ED6-B4D8DB2FFF0A}" srcId="{45319DFA-B2EF-4D4A-A3B6-386078510457}" destId="{FBD61920-16F9-4835-8820-7C83F981916B}" srcOrd="0" destOrd="0" parTransId="{BCCD5560-AD5D-4E13-A800-0188DD25EFF0}" sibTransId="{1F47CCDB-FB98-418D-9CE6-C62B7B70CE70}"/>
    <dgm:cxn modelId="{0B7184ED-0D16-4440-A096-349386F308C6}" type="presOf" srcId="{B250ED5B-37EE-4E04-A854-F718BC1CA88D}" destId="{2407DEC9-738F-41F1-BCAD-B06413382818}" srcOrd="0" destOrd="0" presId="urn:diagrams.loki3.com/VaryingWidthList"/>
    <dgm:cxn modelId="{11939DA8-DC6E-43C8-8E84-ED0DC99C3A02}" type="presParOf" srcId="{D21FA929-893B-46F1-B7B8-0AD2274737A4}" destId="{6B834654-8630-46C6-9634-363D20AF5231}" srcOrd="0" destOrd="0" presId="urn:diagrams.loki3.com/VaryingWidthList"/>
    <dgm:cxn modelId="{6654BCDF-D5A9-490B-826B-CCCCE53D95A5}" type="presParOf" srcId="{D21FA929-893B-46F1-B7B8-0AD2274737A4}" destId="{269EE79C-0FD9-4698-B619-F8D4BAB68DB9}" srcOrd="1" destOrd="0" presId="urn:diagrams.loki3.com/VaryingWidthList"/>
    <dgm:cxn modelId="{D9226858-D573-4322-9097-CF83670E4203}" type="presParOf" srcId="{D21FA929-893B-46F1-B7B8-0AD2274737A4}" destId="{23F10866-B77A-455E-A875-C58F0E4157EC}" srcOrd="2" destOrd="0" presId="urn:diagrams.loki3.com/VaryingWidthList"/>
    <dgm:cxn modelId="{C4EF8645-291C-462A-BEDB-328FB119BF91}" type="presParOf" srcId="{D21FA929-893B-46F1-B7B8-0AD2274737A4}" destId="{E0A41300-D92E-4D7A-8DCC-ED2690BC3FAE}" srcOrd="3" destOrd="0" presId="urn:diagrams.loki3.com/VaryingWidthList"/>
    <dgm:cxn modelId="{8D1D7AD9-5D76-4822-ADC8-0D2514646A0A}" type="presParOf" srcId="{D21FA929-893B-46F1-B7B8-0AD2274737A4}" destId="{E847DB87-44EB-45A7-B643-0E2A036DE4BA}" srcOrd="4" destOrd="0" presId="urn:diagrams.loki3.com/VaryingWidthList"/>
    <dgm:cxn modelId="{C675A539-B8DD-4004-B264-A257D2B38521}" type="presParOf" srcId="{D21FA929-893B-46F1-B7B8-0AD2274737A4}" destId="{4D697543-A5F0-481D-BEC1-F83B3E2297A3}" srcOrd="5" destOrd="0" presId="urn:diagrams.loki3.com/VaryingWidthList"/>
    <dgm:cxn modelId="{0C54C5F7-D2EE-426E-81C3-748153959E9D}" type="presParOf" srcId="{D21FA929-893B-46F1-B7B8-0AD2274737A4}" destId="{2407DEC9-738F-41F1-BCAD-B06413382818}" srcOrd="6" destOrd="0" presId="urn:diagrams.loki3.com/VaryingWidthList"/>
  </dgm:cxnLst>
  <dgm:bg/>
  <dgm:whole/>
  <dgm:extLst>
    <a:ext uri="http://schemas.microsoft.com/office/drawing/2008/diagram">
      <dsp:dataModelExt xmlns:dsp="http://schemas.microsoft.com/office/drawing/2008/diagram" relId="rId12"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E7B2C36-F6CB-4784-BE95-B5B84D6616B3}">
      <dsp:nvSpPr>
        <dsp:cNvPr id="0" name=""/>
        <dsp:cNvSpPr/>
      </dsp:nvSpPr>
      <dsp:spPr>
        <a:xfrm>
          <a:off x="4058155" y="2467562"/>
          <a:ext cx="3864575" cy="3864229"/>
        </a:xfrm>
        <a:prstGeom prst="ellips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62230" tIns="62230" rIns="62230" bIns="62230" numCol="1" spcCol="1270" anchor="ctr" anchorCtr="0">
          <a:noAutofit/>
        </a:bodyPr>
        <a:lstStyle/>
        <a:p>
          <a:pPr marL="0" lvl="0" indent="0" algn="ctr" defTabSz="2178050">
            <a:lnSpc>
              <a:spcPct val="90000"/>
            </a:lnSpc>
            <a:spcBef>
              <a:spcPct val="0"/>
            </a:spcBef>
            <a:spcAft>
              <a:spcPct val="35000"/>
            </a:spcAft>
            <a:buNone/>
          </a:pPr>
          <a:r>
            <a:rPr lang="en-US" sz="4900" kern="1200" dirty="0"/>
            <a:t>Human Aspects in Research</a:t>
          </a:r>
        </a:p>
      </dsp:txBody>
      <dsp:txXfrm>
        <a:off x="4624109" y="3033465"/>
        <a:ext cx="2732667" cy="2732423"/>
      </dsp:txXfrm>
    </dsp:sp>
    <dsp:sp modelId="{434D92B5-B013-4F6D-AF3E-009EDDA10DEE}">
      <dsp:nvSpPr>
        <dsp:cNvPr id="0" name=""/>
        <dsp:cNvSpPr/>
      </dsp:nvSpPr>
      <dsp:spPr>
        <a:xfrm>
          <a:off x="2065732" y="318708"/>
          <a:ext cx="7789285" cy="8119561"/>
        </a:xfrm>
        <a:prstGeom prst="blockArc">
          <a:avLst>
            <a:gd name="adj1" fmla="val 16509444"/>
            <a:gd name="adj2" fmla="val 5088054"/>
            <a:gd name="adj3" fmla="val 524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CC555638-7554-470C-9A21-96F29AE1DCCF}">
      <dsp:nvSpPr>
        <dsp:cNvPr id="0" name=""/>
        <dsp:cNvSpPr/>
      </dsp:nvSpPr>
      <dsp:spPr>
        <a:xfrm>
          <a:off x="6887941" y="0"/>
          <a:ext cx="2070713" cy="2070280"/>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a:noFill/>
        </a:ln>
        <a:effectLst>
          <a:outerShdw blurRad="57150" dist="19050" dir="5400000" algn="ctr" rotWithShape="0">
            <a:srgbClr val="000000">
              <a:alpha val="63000"/>
            </a:srgbClr>
          </a:outerShdw>
        </a:effectLst>
      </dsp:spPr>
      <dsp:style>
        <a:lnRef idx="0">
          <a:scrgbClr r="0" g="0" b="0"/>
        </a:lnRef>
        <a:fillRef idx="1">
          <a:scrgbClr r="0" g="0" b="0"/>
        </a:fillRef>
        <a:effectRef idx="3">
          <a:scrgbClr r="0" g="0" b="0"/>
        </a:effectRef>
        <a:fontRef idx="minor"/>
      </dsp:style>
    </dsp:sp>
    <dsp:sp modelId="{8159DF40-63AF-4409-9653-A2473CCF0908}">
      <dsp:nvSpPr>
        <dsp:cNvPr id="0" name=""/>
        <dsp:cNvSpPr/>
      </dsp:nvSpPr>
      <dsp:spPr>
        <a:xfrm>
          <a:off x="9116369" y="26485"/>
          <a:ext cx="2771919" cy="20040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0640" tIns="40640" rIns="40640" bIns="40640" numCol="1" spcCol="1270" anchor="ctr" anchorCtr="0">
          <a:noAutofit/>
        </a:bodyPr>
        <a:lstStyle/>
        <a:p>
          <a:pPr marL="0" lvl="0" indent="0" algn="l" defTabSz="1422400">
            <a:lnSpc>
              <a:spcPct val="90000"/>
            </a:lnSpc>
            <a:spcBef>
              <a:spcPct val="0"/>
            </a:spcBef>
            <a:spcAft>
              <a:spcPct val="10000"/>
            </a:spcAft>
            <a:buNone/>
          </a:pPr>
          <a:r>
            <a:rPr lang="en-US" sz="3200" kern="1200" dirty="0"/>
            <a:t>Workload</a:t>
          </a:r>
        </a:p>
      </dsp:txBody>
      <dsp:txXfrm>
        <a:off x="9116369" y="26485"/>
        <a:ext cx="2771919" cy="2004067"/>
      </dsp:txXfrm>
    </dsp:sp>
    <dsp:sp modelId="{6BA598A4-D1BC-453F-ACE1-7C2F958A59FE}">
      <dsp:nvSpPr>
        <dsp:cNvPr id="0" name=""/>
        <dsp:cNvSpPr/>
      </dsp:nvSpPr>
      <dsp:spPr>
        <a:xfrm>
          <a:off x="8417432" y="1928141"/>
          <a:ext cx="2070713" cy="2070280"/>
        </a:xfrm>
        <a:prstGeom prst="ellipse">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a:ln>
          <a:noFill/>
        </a:ln>
        <a:effectLst>
          <a:outerShdw blurRad="57150" dist="19050" dir="5400000" algn="ctr" rotWithShape="0">
            <a:srgbClr val="000000">
              <a:alpha val="63000"/>
            </a:srgbClr>
          </a:outerShdw>
        </a:effectLst>
      </dsp:spPr>
      <dsp:style>
        <a:lnRef idx="0">
          <a:scrgbClr r="0" g="0" b="0"/>
        </a:lnRef>
        <a:fillRef idx="1">
          <a:scrgbClr r="0" g="0" b="0"/>
        </a:fillRef>
        <a:effectRef idx="3">
          <a:scrgbClr r="0" g="0" b="0"/>
        </a:effectRef>
        <a:fontRef idx="minor"/>
      </dsp:style>
    </dsp:sp>
    <dsp:sp modelId="{298FD06F-C166-4049-BF0C-1B25D0E9C008}">
      <dsp:nvSpPr>
        <dsp:cNvPr id="0" name=""/>
        <dsp:cNvSpPr/>
      </dsp:nvSpPr>
      <dsp:spPr>
        <a:xfrm>
          <a:off x="10640187" y="1964338"/>
          <a:ext cx="2771919" cy="20040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0640" tIns="40640" rIns="40640" bIns="40640" numCol="1" spcCol="1270" anchor="ctr" anchorCtr="0">
          <a:noAutofit/>
        </a:bodyPr>
        <a:lstStyle/>
        <a:p>
          <a:pPr marL="0" lvl="0" indent="0" algn="l" defTabSz="1422400">
            <a:lnSpc>
              <a:spcPct val="90000"/>
            </a:lnSpc>
            <a:spcBef>
              <a:spcPct val="0"/>
            </a:spcBef>
            <a:spcAft>
              <a:spcPct val="10000"/>
            </a:spcAft>
            <a:buNone/>
          </a:pPr>
          <a:r>
            <a:rPr lang="en-US" sz="3200" kern="1200" dirty="0"/>
            <a:t>Frustration</a:t>
          </a:r>
        </a:p>
      </dsp:txBody>
      <dsp:txXfrm>
        <a:off x="10640187" y="1964338"/>
        <a:ext cx="2771919" cy="2004067"/>
      </dsp:txXfrm>
    </dsp:sp>
    <dsp:sp modelId="{9E996033-9E9F-405C-B359-70C0D69A9C12}">
      <dsp:nvSpPr>
        <dsp:cNvPr id="0" name=""/>
        <dsp:cNvSpPr/>
      </dsp:nvSpPr>
      <dsp:spPr>
        <a:xfrm>
          <a:off x="8409490" y="4762969"/>
          <a:ext cx="2070713" cy="2070280"/>
        </a:xfrm>
        <a:prstGeom prst="ellipse">
          <a:avLst/>
        </a:prstGeom>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a:ln>
          <a:noFill/>
        </a:ln>
        <a:effectLst>
          <a:outerShdw blurRad="57150" dist="19050" dir="5400000" algn="ctr" rotWithShape="0">
            <a:srgbClr val="000000">
              <a:alpha val="63000"/>
            </a:srgbClr>
          </a:outerShdw>
        </a:effectLst>
      </dsp:spPr>
      <dsp:style>
        <a:lnRef idx="0">
          <a:scrgbClr r="0" g="0" b="0"/>
        </a:lnRef>
        <a:fillRef idx="1">
          <a:scrgbClr r="0" g="0" b="0"/>
        </a:fillRef>
        <a:effectRef idx="3">
          <a:scrgbClr r="0" g="0" b="0"/>
        </a:effectRef>
        <a:fontRef idx="minor"/>
      </dsp:style>
    </dsp:sp>
    <dsp:sp modelId="{ED91815F-B8F2-481A-AC34-1E5EAC0606C8}">
      <dsp:nvSpPr>
        <dsp:cNvPr id="0" name=""/>
        <dsp:cNvSpPr/>
      </dsp:nvSpPr>
      <dsp:spPr>
        <a:xfrm>
          <a:off x="10640187" y="4796518"/>
          <a:ext cx="2771919" cy="20040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0640" tIns="40640" rIns="40640" bIns="40640" numCol="1" spcCol="1270" anchor="ctr" anchorCtr="0">
          <a:noAutofit/>
        </a:bodyPr>
        <a:lstStyle/>
        <a:p>
          <a:pPr marL="0" lvl="0" indent="0" algn="l" defTabSz="1422400">
            <a:lnSpc>
              <a:spcPct val="90000"/>
            </a:lnSpc>
            <a:spcBef>
              <a:spcPct val="0"/>
            </a:spcBef>
            <a:spcAft>
              <a:spcPct val="10000"/>
            </a:spcAft>
            <a:buNone/>
          </a:pPr>
          <a:r>
            <a:rPr lang="en-US" sz="3200" kern="1200" dirty="0"/>
            <a:t>Communication</a:t>
          </a:r>
        </a:p>
      </dsp:txBody>
      <dsp:txXfrm>
        <a:off x="10640187" y="4796518"/>
        <a:ext cx="2771919" cy="2004067"/>
      </dsp:txXfrm>
    </dsp:sp>
    <dsp:sp modelId="{593B461A-906E-400E-BEA4-D4BF03325F01}">
      <dsp:nvSpPr>
        <dsp:cNvPr id="0" name=""/>
        <dsp:cNvSpPr/>
      </dsp:nvSpPr>
      <dsp:spPr>
        <a:xfrm>
          <a:off x="6887941" y="6758208"/>
          <a:ext cx="2070713" cy="2070280"/>
        </a:xfrm>
        <a:prstGeom prst="ellipse">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a:fillRect/>
          </a:stretch>
        </a:blipFill>
        <a:ln>
          <a:noFill/>
        </a:ln>
        <a:effectLst>
          <a:outerShdw blurRad="57150" dist="19050" dir="5400000" algn="ctr" rotWithShape="0">
            <a:srgbClr val="000000">
              <a:alpha val="63000"/>
            </a:srgbClr>
          </a:outerShdw>
        </a:effectLst>
      </dsp:spPr>
      <dsp:style>
        <a:lnRef idx="0">
          <a:scrgbClr r="0" g="0" b="0"/>
        </a:lnRef>
        <a:fillRef idx="1">
          <a:scrgbClr r="0" g="0" b="0"/>
        </a:fillRef>
        <a:effectRef idx="3">
          <a:scrgbClr r="0" g="0" b="0"/>
        </a:effectRef>
        <a:fontRef idx="minor"/>
      </dsp:style>
    </dsp:sp>
    <dsp:sp modelId="{36A75E3C-DBD6-4CFB-9910-361AAAEA87D6}">
      <dsp:nvSpPr>
        <dsp:cNvPr id="0" name=""/>
        <dsp:cNvSpPr/>
      </dsp:nvSpPr>
      <dsp:spPr>
        <a:xfrm>
          <a:off x="9116369" y="6800585"/>
          <a:ext cx="2771919" cy="20040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0640" tIns="40640" rIns="40640" bIns="40640" numCol="1" spcCol="1270" anchor="ctr" anchorCtr="0">
          <a:noAutofit/>
        </a:bodyPr>
        <a:lstStyle/>
        <a:p>
          <a:pPr marL="0" lvl="0" indent="0" algn="l" defTabSz="1422400">
            <a:lnSpc>
              <a:spcPct val="90000"/>
            </a:lnSpc>
            <a:spcBef>
              <a:spcPct val="0"/>
            </a:spcBef>
            <a:spcAft>
              <a:spcPct val="10000"/>
            </a:spcAft>
            <a:buNone/>
          </a:pPr>
          <a:r>
            <a:rPr lang="en-US" sz="3200" kern="1200" dirty="0"/>
            <a:t>Teamwork</a:t>
          </a:r>
        </a:p>
      </dsp:txBody>
      <dsp:txXfrm>
        <a:off x="9116369" y="6800585"/>
        <a:ext cx="2771919" cy="200406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BEBCDCC-82E1-489B-AA3A-D8A46CD75244}">
      <dsp:nvSpPr>
        <dsp:cNvPr id="0" name=""/>
        <dsp:cNvSpPr/>
      </dsp:nvSpPr>
      <dsp:spPr>
        <a:xfrm>
          <a:off x="3274003" y="1188135"/>
          <a:ext cx="4446177" cy="2965600"/>
        </a:xfrm>
        <a:prstGeom prst="rect">
          <a:avLst/>
        </a:prstGeom>
        <a:solidFill>
          <a:schemeClr val="accent1">
            <a:alpha val="90000"/>
            <a:tint val="55000"/>
            <a:hueOff val="0"/>
            <a:satOff val="0"/>
            <a:lumOff val="0"/>
            <a:alphaOff val="0"/>
          </a:schemeClr>
        </a:solidFill>
        <a:ln w="6350" cap="flat" cmpd="sng" algn="ctr">
          <a:solidFill>
            <a:schemeClr val="l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0" tIns="177800" rIns="177800" bIns="177800" numCol="1" spcCol="1270" anchor="ctr" anchorCtr="0">
          <a:noAutofit/>
        </a:bodyPr>
        <a:lstStyle/>
        <a:p>
          <a:pPr marL="0" lvl="0" indent="0" algn="l" defTabSz="1111250">
            <a:lnSpc>
              <a:spcPct val="90000"/>
            </a:lnSpc>
            <a:spcBef>
              <a:spcPct val="0"/>
            </a:spcBef>
            <a:spcAft>
              <a:spcPct val="35000"/>
            </a:spcAft>
            <a:buNone/>
          </a:pPr>
          <a:r>
            <a:rPr lang="en-US" sz="2500" kern="1200" dirty="0"/>
            <a:t>-Performance data on bomb defusal</a:t>
          </a:r>
        </a:p>
        <a:p>
          <a:pPr marL="0" lvl="0" indent="0" algn="l" defTabSz="1111250">
            <a:lnSpc>
              <a:spcPct val="90000"/>
            </a:lnSpc>
            <a:spcBef>
              <a:spcPct val="0"/>
            </a:spcBef>
            <a:spcAft>
              <a:spcPct val="35000"/>
            </a:spcAft>
            <a:buNone/>
          </a:pPr>
          <a:r>
            <a:rPr lang="en-US" sz="2500" kern="1200" dirty="0"/>
            <a:t>-Teamwork data using visual and audio clips.</a:t>
          </a:r>
        </a:p>
        <a:p>
          <a:pPr marL="0" lvl="0" indent="0" algn="l" defTabSz="1111250">
            <a:lnSpc>
              <a:spcPct val="90000"/>
            </a:lnSpc>
            <a:spcBef>
              <a:spcPct val="0"/>
            </a:spcBef>
            <a:spcAft>
              <a:spcPct val="35000"/>
            </a:spcAft>
            <a:buNone/>
          </a:pPr>
          <a:r>
            <a:rPr lang="en-US" sz="2500" kern="1200" dirty="0"/>
            <a:t>-Speech content </a:t>
          </a:r>
        </a:p>
        <a:p>
          <a:pPr marL="0" lvl="0" indent="0" algn="l" defTabSz="1111250">
            <a:lnSpc>
              <a:spcPct val="90000"/>
            </a:lnSpc>
            <a:spcBef>
              <a:spcPct val="0"/>
            </a:spcBef>
            <a:spcAft>
              <a:spcPct val="35000"/>
            </a:spcAft>
            <a:buNone/>
          </a:pPr>
          <a:r>
            <a:rPr lang="en-US" sz="2500" kern="1200" dirty="0"/>
            <a:t>-Voice Pitch</a:t>
          </a:r>
        </a:p>
      </dsp:txBody>
      <dsp:txXfrm>
        <a:off x="3985391" y="1188135"/>
        <a:ext cx="3734788" cy="2965600"/>
      </dsp:txXfrm>
    </dsp:sp>
    <dsp:sp modelId="{8FEC3EAB-35C5-4FE1-8CC9-48BCAB3822AA}">
      <dsp:nvSpPr>
        <dsp:cNvPr id="0" name=""/>
        <dsp:cNvSpPr/>
      </dsp:nvSpPr>
      <dsp:spPr>
        <a:xfrm>
          <a:off x="3271913" y="4153735"/>
          <a:ext cx="4446177" cy="2965600"/>
        </a:xfrm>
        <a:prstGeom prst="rect">
          <a:avLst/>
        </a:prstGeom>
        <a:solidFill>
          <a:schemeClr val="accent1">
            <a:alpha val="90000"/>
            <a:tint val="55000"/>
            <a:hueOff val="0"/>
            <a:satOff val="0"/>
            <a:lumOff val="0"/>
            <a:alphaOff val="0"/>
          </a:schemeClr>
        </a:solidFill>
        <a:ln w="6350" cap="flat" cmpd="sng" algn="ctr">
          <a:solidFill>
            <a:schemeClr val="l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0" tIns="177800" rIns="177800" bIns="177800" numCol="1" spcCol="1270" anchor="ctr" anchorCtr="0">
          <a:noAutofit/>
        </a:bodyPr>
        <a:lstStyle/>
        <a:p>
          <a:pPr marL="0" lvl="0" indent="0" algn="l" defTabSz="1111250">
            <a:lnSpc>
              <a:spcPct val="90000"/>
            </a:lnSpc>
            <a:spcBef>
              <a:spcPct val="0"/>
            </a:spcBef>
            <a:spcAft>
              <a:spcPct val="35000"/>
            </a:spcAft>
            <a:buNone/>
          </a:pPr>
          <a:r>
            <a:rPr lang="en-US" sz="2500" kern="1200" dirty="0"/>
            <a:t>-Individual perceptions on workload &amp; frustration </a:t>
          </a:r>
        </a:p>
        <a:p>
          <a:pPr marL="0" lvl="0" indent="0" algn="l" defTabSz="1111250">
            <a:lnSpc>
              <a:spcPct val="90000"/>
            </a:lnSpc>
            <a:spcBef>
              <a:spcPct val="0"/>
            </a:spcBef>
            <a:spcAft>
              <a:spcPct val="35000"/>
            </a:spcAft>
            <a:buNone/>
          </a:pPr>
          <a:r>
            <a:rPr lang="en-US" sz="2500" kern="1200" dirty="0"/>
            <a:t>-Individual perceptions on teamwork &amp; performance </a:t>
          </a:r>
        </a:p>
        <a:p>
          <a:pPr marL="0" lvl="0" indent="0" algn="l" defTabSz="1111250">
            <a:lnSpc>
              <a:spcPct val="90000"/>
            </a:lnSpc>
            <a:spcBef>
              <a:spcPct val="0"/>
            </a:spcBef>
            <a:spcAft>
              <a:spcPct val="35000"/>
            </a:spcAft>
            <a:buNone/>
          </a:pPr>
          <a:endParaRPr lang="en-US" sz="2500" kern="1200" dirty="0"/>
        </a:p>
      </dsp:txBody>
      <dsp:txXfrm>
        <a:off x="3983301" y="4153735"/>
        <a:ext cx="3734788" cy="2965600"/>
      </dsp:txXfrm>
    </dsp:sp>
    <dsp:sp modelId="{9B83A6AB-4DF2-4CFC-8FC6-C7449F20CC70}">
      <dsp:nvSpPr>
        <dsp:cNvPr id="0" name=""/>
        <dsp:cNvSpPr/>
      </dsp:nvSpPr>
      <dsp:spPr>
        <a:xfrm>
          <a:off x="902708" y="2488"/>
          <a:ext cx="2964118" cy="2964118"/>
        </a:xfrm>
        <a:prstGeom prst="ellipse">
          <a:avLst/>
        </a:prstGeom>
        <a:gradFill rotWithShape="0">
          <a:gsLst>
            <a:gs pos="0">
              <a:schemeClr val="accent1">
                <a:shade val="50000"/>
                <a:hueOff val="0"/>
                <a:satOff val="0"/>
                <a:lumOff val="0"/>
                <a:alphaOff val="0"/>
                <a:satMod val="103000"/>
                <a:lumMod val="102000"/>
                <a:tint val="94000"/>
              </a:schemeClr>
            </a:gs>
            <a:gs pos="50000">
              <a:schemeClr val="accent1">
                <a:shade val="50000"/>
                <a:hueOff val="0"/>
                <a:satOff val="0"/>
                <a:lumOff val="0"/>
                <a:alphaOff val="0"/>
                <a:satMod val="110000"/>
                <a:lumMod val="100000"/>
                <a:shade val="100000"/>
              </a:schemeClr>
            </a:gs>
            <a:gs pos="100000">
              <a:schemeClr val="accent1">
                <a:shade val="50000"/>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1289050">
            <a:lnSpc>
              <a:spcPct val="90000"/>
            </a:lnSpc>
            <a:spcBef>
              <a:spcPct val="0"/>
            </a:spcBef>
            <a:spcAft>
              <a:spcPct val="35000"/>
            </a:spcAft>
            <a:buNone/>
          </a:pPr>
          <a:r>
            <a:rPr lang="en-US" sz="2900" kern="1200" dirty="0"/>
            <a:t>Researchers will collect data on the </a:t>
          </a:r>
          <a:r>
            <a:rPr lang="en-US" sz="2900" kern="1200" dirty="0">
              <a:solidFill>
                <a:prstClr val="white"/>
              </a:solidFill>
              <a:latin typeface="Calibri" panose="020F0502020204030204"/>
              <a:ea typeface="+mn-ea"/>
              <a:cs typeface="+mn-cs"/>
            </a:rPr>
            <a:t>following</a:t>
          </a:r>
          <a:r>
            <a:rPr lang="en-US" sz="2900" kern="1200" dirty="0"/>
            <a:t>.</a:t>
          </a:r>
        </a:p>
      </dsp:txBody>
      <dsp:txXfrm>
        <a:off x="1336793" y="436573"/>
        <a:ext cx="2095948" cy="209594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B834654-8630-46C6-9634-363D20AF5231}">
      <dsp:nvSpPr>
        <dsp:cNvPr id="0" name=""/>
        <dsp:cNvSpPr/>
      </dsp:nvSpPr>
      <dsp:spPr>
        <a:xfrm>
          <a:off x="0" y="3162"/>
          <a:ext cx="11332938" cy="1520933"/>
        </a:xfrm>
        <a:prstGeom prst="rect">
          <a:avLst/>
        </a:prstGeom>
        <a:gradFill rotWithShape="0">
          <a:gsLst>
            <a:gs pos="0">
              <a:schemeClr val="accent5">
                <a:shade val="50000"/>
                <a:hueOff val="0"/>
                <a:satOff val="0"/>
                <a:lumOff val="0"/>
                <a:alphaOff val="0"/>
                <a:satMod val="103000"/>
                <a:lumMod val="102000"/>
                <a:tint val="94000"/>
              </a:schemeClr>
            </a:gs>
            <a:gs pos="50000">
              <a:schemeClr val="accent5">
                <a:shade val="50000"/>
                <a:hueOff val="0"/>
                <a:satOff val="0"/>
                <a:lumOff val="0"/>
                <a:alphaOff val="0"/>
                <a:satMod val="110000"/>
                <a:lumMod val="100000"/>
                <a:shade val="100000"/>
              </a:schemeClr>
            </a:gs>
            <a:gs pos="100000">
              <a:schemeClr val="accent5">
                <a:shade val="50000"/>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88900" tIns="88900" rIns="88900" bIns="88900" numCol="1" spcCol="1270" anchor="t" anchorCtr="0">
          <a:noAutofit/>
        </a:bodyPr>
        <a:lstStyle/>
        <a:p>
          <a:pPr marL="0" lvl="0" indent="0" algn="l" defTabSz="1555750">
            <a:lnSpc>
              <a:spcPct val="90000"/>
            </a:lnSpc>
            <a:spcBef>
              <a:spcPct val="0"/>
            </a:spcBef>
            <a:spcAft>
              <a:spcPct val="35000"/>
            </a:spcAft>
            <a:buNone/>
          </a:pPr>
          <a:endParaRPr lang="en-US" sz="3500" kern="1200" dirty="0">
            <a:solidFill>
              <a:schemeClr val="tx1"/>
            </a:solidFill>
          </a:endParaRPr>
        </a:p>
        <a:p>
          <a:pPr marL="228600" lvl="1" indent="-228600" algn="l" defTabSz="1200150">
            <a:lnSpc>
              <a:spcPct val="90000"/>
            </a:lnSpc>
            <a:spcBef>
              <a:spcPct val="0"/>
            </a:spcBef>
            <a:spcAft>
              <a:spcPct val="15000"/>
            </a:spcAft>
            <a:buChar char="•"/>
          </a:pPr>
          <a:r>
            <a:rPr lang="en-US" sz="2700" kern="1200" dirty="0">
              <a:solidFill>
                <a:schemeClr val="tx1"/>
              </a:solidFill>
            </a:rPr>
            <a:t>Participants put into the roles of bomb diffuser &amp; defusal experts</a:t>
          </a:r>
        </a:p>
      </dsp:txBody>
      <dsp:txXfrm>
        <a:off x="0" y="3162"/>
        <a:ext cx="11332938" cy="1520933"/>
      </dsp:txXfrm>
    </dsp:sp>
    <dsp:sp modelId="{23F10866-B77A-455E-A875-C58F0E4157EC}">
      <dsp:nvSpPr>
        <dsp:cNvPr id="0" name=""/>
        <dsp:cNvSpPr/>
      </dsp:nvSpPr>
      <dsp:spPr>
        <a:xfrm>
          <a:off x="0" y="1600142"/>
          <a:ext cx="11332938" cy="1520933"/>
        </a:xfrm>
        <a:prstGeom prst="rect">
          <a:avLst/>
        </a:prstGeom>
        <a:gradFill rotWithShape="0">
          <a:gsLst>
            <a:gs pos="0">
              <a:schemeClr val="accent5">
                <a:shade val="50000"/>
                <a:hueOff val="167129"/>
                <a:satOff val="4478"/>
                <a:lumOff val="19726"/>
                <a:alphaOff val="0"/>
                <a:satMod val="103000"/>
                <a:lumMod val="102000"/>
                <a:tint val="94000"/>
              </a:schemeClr>
            </a:gs>
            <a:gs pos="50000">
              <a:schemeClr val="accent5">
                <a:shade val="50000"/>
                <a:hueOff val="167129"/>
                <a:satOff val="4478"/>
                <a:lumOff val="19726"/>
                <a:alphaOff val="0"/>
                <a:satMod val="110000"/>
                <a:lumMod val="100000"/>
                <a:shade val="100000"/>
              </a:schemeClr>
            </a:gs>
            <a:gs pos="100000">
              <a:schemeClr val="accent5">
                <a:shade val="50000"/>
                <a:hueOff val="167129"/>
                <a:satOff val="4478"/>
                <a:lumOff val="19726"/>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88900" tIns="88900" rIns="88900" bIns="88900" numCol="1" spcCol="1270" anchor="t" anchorCtr="0">
          <a:noAutofit/>
        </a:bodyPr>
        <a:lstStyle/>
        <a:p>
          <a:pPr marL="0" lvl="0" indent="0" algn="l" defTabSz="1555750">
            <a:lnSpc>
              <a:spcPct val="90000"/>
            </a:lnSpc>
            <a:spcBef>
              <a:spcPct val="0"/>
            </a:spcBef>
            <a:spcAft>
              <a:spcPct val="35000"/>
            </a:spcAft>
            <a:buNone/>
          </a:pPr>
          <a:endParaRPr lang="en-US" sz="3500" kern="1200" dirty="0">
            <a:solidFill>
              <a:schemeClr val="tx1"/>
            </a:solidFill>
          </a:endParaRPr>
        </a:p>
        <a:p>
          <a:pPr marL="228600" lvl="1" indent="-228600" algn="l" defTabSz="1200150">
            <a:lnSpc>
              <a:spcPct val="90000"/>
            </a:lnSpc>
            <a:spcBef>
              <a:spcPct val="0"/>
            </a:spcBef>
            <a:spcAft>
              <a:spcPct val="15000"/>
            </a:spcAft>
            <a:buChar char="•"/>
          </a:pPr>
          <a:r>
            <a:rPr lang="en-US" sz="2700" kern="1200" dirty="0">
              <a:solidFill>
                <a:schemeClr val="tx1"/>
              </a:solidFill>
            </a:rPr>
            <a:t>The bomb diffuser will describe the device seen in Virtual Reality</a:t>
          </a:r>
        </a:p>
      </dsp:txBody>
      <dsp:txXfrm>
        <a:off x="0" y="1600142"/>
        <a:ext cx="11332938" cy="1520933"/>
      </dsp:txXfrm>
    </dsp:sp>
    <dsp:sp modelId="{E847DB87-44EB-45A7-B643-0E2A036DE4BA}">
      <dsp:nvSpPr>
        <dsp:cNvPr id="0" name=""/>
        <dsp:cNvSpPr/>
      </dsp:nvSpPr>
      <dsp:spPr>
        <a:xfrm>
          <a:off x="0" y="3197122"/>
          <a:ext cx="11332938" cy="1520933"/>
        </a:xfrm>
        <a:prstGeom prst="rect">
          <a:avLst/>
        </a:prstGeom>
        <a:gradFill rotWithShape="0">
          <a:gsLst>
            <a:gs pos="0">
              <a:schemeClr val="accent5">
                <a:shade val="50000"/>
                <a:hueOff val="334258"/>
                <a:satOff val="8955"/>
                <a:lumOff val="39453"/>
                <a:alphaOff val="0"/>
                <a:satMod val="103000"/>
                <a:lumMod val="102000"/>
                <a:tint val="94000"/>
              </a:schemeClr>
            </a:gs>
            <a:gs pos="50000">
              <a:schemeClr val="accent5">
                <a:shade val="50000"/>
                <a:hueOff val="334258"/>
                <a:satOff val="8955"/>
                <a:lumOff val="39453"/>
                <a:alphaOff val="0"/>
                <a:satMod val="110000"/>
                <a:lumMod val="100000"/>
                <a:shade val="100000"/>
              </a:schemeClr>
            </a:gs>
            <a:gs pos="100000">
              <a:schemeClr val="accent5">
                <a:shade val="50000"/>
                <a:hueOff val="334258"/>
                <a:satOff val="8955"/>
                <a:lumOff val="39453"/>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88900" tIns="88900" rIns="88900" bIns="88900" numCol="1" spcCol="1270" anchor="t" anchorCtr="0">
          <a:noAutofit/>
        </a:bodyPr>
        <a:lstStyle/>
        <a:p>
          <a:pPr marL="0" lvl="0" indent="0" algn="l" defTabSz="1555750">
            <a:lnSpc>
              <a:spcPct val="90000"/>
            </a:lnSpc>
            <a:spcBef>
              <a:spcPct val="0"/>
            </a:spcBef>
            <a:spcAft>
              <a:spcPct val="35000"/>
            </a:spcAft>
            <a:buNone/>
          </a:pPr>
          <a:endParaRPr lang="en-US" sz="3500" kern="1200" dirty="0">
            <a:solidFill>
              <a:schemeClr val="tx1"/>
            </a:solidFill>
          </a:endParaRPr>
        </a:p>
        <a:p>
          <a:pPr marL="228600" lvl="1" indent="-228600" algn="l" defTabSz="1200150">
            <a:lnSpc>
              <a:spcPct val="90000"/>
            </a:lnSpc>
            <a:spcBef>
              <a:spcPct val="0"/>
            </a:spcBef>
            <a:spcAft>
              <a:spcPct val="15000"/>
            </a:spcAft>
            <a:buChar char="•"/>
          </a:pPr>
          <a:r>
            <a:rPr lang="en-US" sz="2700" kern="1200" dirty="0">
              <a:solidFill>
                <a:schemeClr val="tx1"/>
              </a:solidFill>
            </a:rPr>
            <a:t>Experts navigate bomb defusal manual and attempt to give advice</a:t>
          </a:r>
        </a:p>
      </dsp:txBody>
      <dsp:txXfrm>
        <a:off x="0" y="3197122"/>
        <a:ext cx="11332938" cy="1520933"/>
      </dsp:txXfrm>
    </dsp:sp>
    <dsp:sp modelId="{2407DEC9-738F-41F1-BCAD-B06413382818}">
      <dsp:nvSpPr>
        <dsp:cNvPr id="0" name=""/>
        <dsp:cNvSpPr/>
      </dsp:nvSpPr>
      <dsp:spPr>
        <a:xfrm>
          <a:off x="0" y="4794103"/>
          <a:ext cx="11332938" cy="1520933"/>
        </a:xfrm>
        <a:prstGeom prst="rect">
          <a:avLst/>
        </a:prstGeom>
        <a:gradFill rotWithShape="0">
          <a:gsLst>
            <a:gs pos="0">
              <a:schemeClr val="accent5">
                <a:shade val="50000"/>
                <a:hueOff val="167129"/>
                <a:satOff val="4478"/>
                <a:lumOff val="19726"/>
                <a:alphaOff val="0"/>
                <a:satMod val="103000"/>
                <a:lumMod val="102000"/>
                <a:tint val="94000"/>
              </a:schemeClr>
            </a:gs>
            <a:gs pos="50000">
              <a:schemeClr val="accent5">
                <a:shade val="50000"/>
                <a:hueOff val="167129"/>
                <a:satOff val="4478"/>
                <a:lumOff val="19726"/>
                <a:alphaOff val="0"/>
                <a:satMod val="110000"/>
                <a:lumMod val="100000"/>
                <a:shade val="100000"/>
              </a:schemeClr>
            </a:gs>
            <a:gs pos="100000">
              <a:schemeClr val="accent5">
                <a:shade val="50000"/>
                <a:hueOff val="167129"/>
                <a:satOff val="4478"/>
                <a:lumOff val="19726"/>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88900" tIns="88900" rIns="88900" bIns="88900" numCol="1" spcCol="1270" anchor="t" anchorCtr="0">
          <a:noAutofit/>
        </a:bodyPr>
        <a:lstStyle/>
        <a:p>
          <a:pPr marL="0" lvl="0" indent="0" algn="l" defTabSz="1555750">
            <a:lnSpc>
              <a:spcPct val="90000"/>
            </a:lnSpc>
            <a:spcBef>
              <a:spcPct val="0"/>
            </a:spcBef>
            <a:spcAft>
              <a:spcPct val="35000"/>
            </a:spcAft>
            <a:buNone/>
          </a:pPr>
          <a:endParaRPr lang="en-US" sz="3500" kern="1200" dirty="0">
            <a:solidFill>
              <a:schemeClr val="tx1"/>
            </a:solidFill>
          </a:endParaRPr>
        </a:p>
        <a:p>
          <a:pPr marL="228600" lvl="1" indent="-228600" algn="l" defTabSz="1200150">
            <a:lnSpc>
              <a:spcPct val="90000"/>
            </a:lnSpc>
            <a:spcBef>
              <a:spcPct val="0"/>
            </a:spcBef>
            <a:spcAft>
              <a:spcPct val="15000"/>
            </a:spcAft>
            <a:buChar char="•"/>
          </a:pPr>
          <a:r>
            <a:rPr lang="en-US" sz="2700" kern="1200" dirty="0">
              <a:solidFill>
                <a:schemeClr val="tx1"/>
              </a:solidFill>
            </a:rPr>
            <a:t>Researchers document how the participants work together and communicate. </a:t>
          </a:r>
        </a:p>
      </dsp:txBody>
      <dsp:txXfrm>
        <a:off x="0" y="4794103"/>
        <a:ext cx="11332938" cy="1520933"/>
      </dsp:txXfrm>
    </dsp:sp>
  </dsp:spTree>
</dsp:drawing>
</file>

<file path=ppt/diagrams/layout1.xml><?xml version="1.0" encoding="utf-8"?>
<dgm:layoutDef xmlns:dgm="http://schemas.openxmlformats.org/drawingml/2006/diagram" xmlns:a="http://schemas.openxmlformats.org/drawingml/2006/main" uniqueId="urn:microsoft.com/office/officeart/2011/layout/RadialPictureList">
  <dgm:title val="Radial Picture List"/>
  <dgm:desc val="Use to show relationships to a central idea. The Level 1 shape contains text and all Level 2 shapes contain a picture with corresponding text. Limited to four Level 2 pictures.  Unused pictures do not appear, but remain available if you switch layouts. Works best with a small amount of Level 2 text."/>
  <dgm:catLst>
    <dgm:cat type="picture" pri="2500"/>
    <dgm:cat type="officeonline" pri="2500"/>
  </dgm:catLst>
  <dgm:sampData>
    <dgm:dataModel>
      <dgm:ptLst>
        <dgm:pt modelId="0" type="doc"/>
        <dgm:pt modelId="10">
          <dgm:prSet phldr="1"/>
        </dgm:pt>
        <dgm:pt modelId="11">
          <dgm:prSet phldr="1"/>
        </dgm:pt>
        <dgm:pt modelId="12">
          <dgm:prSet phldr="1"/>
        </dgm:pt>
        <dgm:pt modelId="13">
          <dgm:prSet phldr="1"/>
        </dgm:pt>
      </dgm:ptLst>
      <dgm:cxnLst>
        <dgm:cxn modelId="1" srcId="0" destId="10" srcOrd="0" destOrd="0"/>
        <dgm:cxn modelId="2" srcId="10" destId="11" srcOrd="0" destOrd="0"/>
        <dgm:cxn modelId="3" srcId="10" destId="12" srcOrd="1" destOrd="0"/>
        <dgm:cxn modelId="4" srcId="10" destId="13" srcOrd="2" destOrd="0"/>
      </dgm:cxnLst>
      <dgm:bg/>
      <dgm:whole/>
    </dgm:dataModel>
  </dgm:sampData>
  <dgm:styleData>
    <dgm:dataModel>
      <dgm:ptLst>
        <dgm:pt modelId="0" type="doc"/>
        <dgm:pt modelId="10">
          <dgm:prSet phldr="1"/>
        </dgm:pt>
        <dgm:pt modelId="11">
          <dgm:prSet phldr="1"/>
        </dgm:pt>
        <dgm:pt modelId="12">
          <dgm:prSet phldr="1"/>
        </dgm:pt>
      </dgm:ptLst>
      <dgm:cxnLst>
        <dgm:cxn modelId="1" srcId="0" destId="10" srcOrd="0" destOrd="0"/>
        <dgm:cxn modelId="2" srcId="10" destId="11" srcOrd="0" destOrd="0"/>
        <dgm:cxn modelId="3" srcId="10" destId="12" srcOrd="1"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14">
          <dgm:prSet phldr="1"/>
        </dgm:pt>
      </dgm:ptLst>
      <dgm:cxnLst>
        <dgm:cxn modelId="1" srcId="0" destId="10" srcOrd="0" destOrd="0"/>
        <dgm:cxn modelId="2" srcId="10" destId="11" srcOrd="0" destOrd="0"/>
        <dgm:cxn modelId="3" srcId="10" destId="12" srcOrd="1" destOrd="0"/>
        <dgm:cxn modelId="4" srcId="10" destId="13" srcOrd="2" destOrd="0"/>
        <dgm:cxn modelId="5" srcId="10" destId="14" srcOrd="3" destOrd="0"/>
      </dgm:cxnLst>
      <dgm:bg/>
      <dgm:whole/>
    </dgm:dataModel>
  </dgm:clrData>
  <dgm:layoutNode name="Name0">
    <dgm:varLst>
      <dgm:chMax val="1"/>
      <dgm:chPref val="1"/>
      <dgm:dir/>
      <dgm:resizeHandles/>
    </dgm:varLst>
    <dgm:shape xmlns:r="http://schemas.openxmlformats.org/officeDocument/2006/relationships" r:blip="">
      <dgm:adjLst/>
    </dgm:shape>
    <dgm:choose name="Name1">
      <dgm:if name="Name2" func="var" arg="dir" op="equ" val="norm">
        <dgm:choose name="Name3">
          <dgm:if name="Name4" axis="ch ch" ptType="node node" st="1 1" cnt="1 0" func="cnt" op="equ" val="0">
            <dgm:alg type="composite">
              <dgm:param type="ar" val="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5" axis="ch ch" ptType="node node" st="1 1" cnt="1 0" func="cnt" op="equ" val="1">
            <dgm:alg type="composite">
              <dgm:param type="ar" val="1.4218"/>
            </dgm:alg>
            <dgm:constrLst>
              <dgm:constr type="primFontSz" for="des" forName="Child1" val="65"/>
              <dgm:constr type="primFontSz" for="des" forName="Parent" val="65"/>
              <dgm:constr type="primFontSz" for="des" forName="Child1" refType="primFontSz" refFor="des" refForName="Parent" op="lte"/>
              <dgm:constr type="l" for="ch" forName="Accent" refType="w" fact="0"/>
              <dgm:constr type="t" for="ch" forName="Accent" refType="h" fact="0"/>
              <dgm:constr type="w" for="ch" forName="Accent" refType="w" fact="0.6747"/>
              <dgm:constr type="h" for="ch" forName="Accent" refType="h"/>
              <dgm:constr type="l" for="ch" forName="Child1" refType="w" fact="0.76"/>
              <dgm:constr type="t" for="ch" forName="Child1" refType="h" fact="0.3739"/>
              <dgm:constr type="w" for="ch" forName="Child1" refType="w" fact="0.24"/>
              <dgm:constr type="h" for="ch" forName="Child1" refType="h" fact="0.255"/>
              <dgm:constr type="l" for="ch" forName="Parent" refType="w" fact="0.1726"/>
              <dgm:constr type="t" for="ch" forName="Parent" refType="h" fact="0.2646"/>
              <dgm:constr type="w" for="ch" forName="Parent" refType="w" fact="0.3347"/>
              <dgm:constr type="h" for="ch" forName="Parent" refType="h" fact="0.4759"/>
              <dgm:constr type="l" for="ch" forName="Image1" refType="w" fact="0.5661"/>
              <dgm:constr type="t" for="ch" forName="Image1" refType="h" fact="0.3744"/>
              <dgm:constr type="w" for="ch" forName="Image1" refType="w" fact="0.1793"/>
              <dgm:constr type="h" for="ch" forName="Image1" refType="h" fact="0.255"/>
            </dgm:constrLst>
          </dgm:if>
          <dgm:if name="Name6" axis="ch ch" ptType="node node" st="1 1" cnt="1 0" func="cnt" op="equ" val="2">
            <dgm:alg type="composite">
              <dgm:param type="ar" val="1.381"/>
            </dgm:alg>
            <dgm:constrLst>
              <dgm:constr type="primFontSz" for="des" forName="Child1" val="65"/>
              <dgm:constr type="primFontSz" for="des" forName="Parent"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l" for="ch" forName="Accent" refType="w" fact="0"/>
              <dgm:constr type="t" for="ch" forName="Accent" refType="h" fact="0"/>
              <dgm:constr type="w" for="ch" forName="Accent" refType="w" fact="0.6946"/>
              <dgm:constr type="h" for="ch" forName="Accent" refType="h"/>
              <dgm:constr type="l" for="ch" forName="Parent" refType="w" fact="0.1777"/>
              <dgm:constr type="t" for="ch" forName="Parent" refType="h" fact="0.2646"/>
              <dgm:constr type="w" for="ch" forName="Parent" refType="w" fact="0.3446"/>
              <dgm:constr type="h" for="ch" forName="Parent" refType="h" fact="0.4759"/>
              <dgm:constr type="l" for="ch" forName="Image1" refType="w" fact="0.5531"/>
              <dgm:constr type="t" for="ch" forName="Image1" refType="h" fact="0.1585"/>
              <dgm:constr type="w" for="ch" forName="Image1" refType="w" fact="0.1846"/>
              <dgm:constr type="h" for="ch" forName="Image1" refType="h" fact="0.255"/>
              <dgm:constr type="l" for="ch" forName="Image2" refType="w" fact="0.5531"/>
              <dgm:constr type="t" for="ch" forName="Image2" refType="h" fact="0.5624"/>
              <dgm:constr type="w" for="ch" forName="Image2" refType="w" fact="0.1846"/>
              <dgm:constr type="h" for="ch" forName="Image2" refType="h" fact="0.255"/>
              <dgm:constr type="l" for="ch" forName="Child1" refType="w" fact="0.7529"/>
              <dgm:constr type="t" for="ch" forName="Child1" refType="h" fact="0.1618"/>
              <dgm:constr type="w" for="ch" forName="Child1" refType="w" fact="0.2471"/>
              <dgm:constr type="h" for="ch" forName="Child1" refType="h" fact="0.2468"/>
              <dgm:constr type="l" for="ch" forName="Child2" refType="w" fact="0.7529"/>
              <dgm:constr type="t" for="ch" forName="Child2" refType="h" fact="0.5657"/>
              <dgm:constr type="w" for="ch" forName="Child2" refType="w" fact="0.2471"/>
              <dgm:constr type="h" for="ch" forName="Child2" refType="h" fact="0.2468"/>
            </dgm:constrLst>
          </dgm:if>
          <dgm:if name="Name7" axis="ch ch" ptType="node node" st="1 1" cnt="1 0" func="cnt" op="equ" val="3">
            <dgm:alg type="composite">
              <dgm:param type="ar" val="1.4218"/>
            </dgm:alg>
            <dgm:constrLst>
              <dgm:constr type="primFontSz" for="des" forName="Child1" val="65"/>
              <dgm:constr type="primFontSz" for="des" forName="Parent"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l" for="ch" forName="Accent" refType="w" fact="0"/>
              <dgm:constr type="t" for="ch" forName="Accent" refType="h" fact="0"/>
              <dgm:constr type="w" for="ch" forName="Accent" refType="w" fact="0.6747"/>
              <dgm:constr type="h" for="ch" forName="Accent" refType="h"/>
              <dgm:constr type="l" for="ch" forName="Parent" refType="w" fact="0.1726"/>
              <dgm:constr type="t" for="ch" forName="Parent" refType="h" fact="0.2646"/>
              <dgm:constr type="w" for="ch" forName="Parent" refType="w" fact="0.3347"/>
              <dgm:constr type="h" for="ch" forName="Parent" refType="h" fact="0.4759"/>
              <dgm:constr type="l" for="ch" forName="Image1" refType="w" fact="0.4968"/>
              <dgm:constr type="t" for="ch" forName="Image1" refType="h" fact="0.0843"/>
              <dgm:constr type="w" for="ch" forName="Image1" refType="w" fact="0.1793"/>
              <dgm:constr type="h" for="ch" forName="Image1" refType="h" fact="0.255"/>
              <dgm:constr type="l" for="ch" forName="Image2" refType="w" fact="0.5661"/>
              <dgm:constr type="t" for="ch" forName="Image2" refType="h" fact="0.3744"/>
              <dgm:constr type="w" for="ch" forName="Image2" refType="w" fact="0.1793"/>
              <dgm:constr type="h" for="ch" forName="Image2" refType="h" fact="0.255"/>
              <dgm:constr type="l" for="ch" forName="Image3" refType="w" fact="0.4968"/>
              <dgm:constr type="t" for="ch" forName="Image3" refType="h" fact="0.6686"/>
              <dgm:constr type="w" for="ch" forName="Image3" refType="w" fact="0.1793"/>
              <dgm:constr type="h" for="ch" forName="Image3" refType="h" fact="0.255"/>
              <dgm:constr type="l" for="ch" forName="Child1" refType="w" fact="0.6897"/>
              <dgm:constr type="t" for="ch" forName="Child1" refType="h" fact="0.0884"/>
              <dgm:constr type="w" for="ch" forName="Child1" refType="w" fact="0.24"/>
              <dgm:constr type="h" for="ch" forName="Child1" refType="h" fact="0.2468"/>
              <dgm:constr type="l" for="ch" forName="Child2" refType="w" fact="0.76"/>
              <dgm:constr type="t" for="ch" forName="Child2" refType="h" fact="0.378"/>
              <dgm:constr type="w" for="ch" forName="Child2" refType="w" fact="0.24"/>
              <dgm:constr type="h" for="ch" forName="Child2" refType="h" fact="0.2468"/>
              <dgm:constr type="l" for="ch" forName="Child3" refType="w" fact="0.6897"/>
              <dgm:constr type="t" for="ch" forName="Child3" refType="h" fact="0.6738"/>
              <dgm:constr type="w" for="ch" forName="Child3" refType="w" fact="0.24"/>
              <dgm:constr type="h" for="ch" forName="Child3" refType="h" fact="0.2468"/>
            </dgm:constrLst>
          </dgm:if>
          <dgm:else name="Name8">
            <dgm:alg type="composite">
              <dgm:param type="ar" val="1.2852"/>
            </dgm:alg>
            <dgm:constrLst>
              <dgm:constr type="primFontSz" for="des" forName="Child1" val="65"/>
              <dgm:constr type="primFontSz" for="des" forName="Parent"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 refType="w" fact="0"/>
              <dgm:constr type="t" for="ch" forName="Accent" refType="h" fact="0.0361"/>
              <dgm:constr type="w" for="ch" forName="Accent" refType="w" fact="0.6865"/>
              <dgm:constr type="h" for="ch" forName="Accent" refType="h" fact="0.9197"/>
              <dgm:constr type="l" for="ch" forName="Parent" refType="w" fact="0.1756"/>
              <dgm:constr type="t" for="ch" forName="Parent" refType="h" fact="0.2795"/>
              <dgm:constr type="w" for="ch" forName="Parent" refType="w" fact="0.3406"/>
              <dgm:constr type="h" for="ch" forName="Parent" refType="h" fact="0.4377"/>
              <dgm:constr type="l" for="ch" forName="Image1" refType="w" fact="0.425"/>
              <dgm:constr type="t" for="ch" forName="Image1" refType="h" fact="0"/>
              <dgm:constr type="w" for="ch" forName="Image1" refType="w" fact="0.1825"/>
              <dgm:constr type="h" for="ch" forName="Image1" refType="h" fact="0.2345"/>
              <dgm:constr type="l" for="ch" forName="Image2" refType="w" fact="0.5598"/>
              <dgm:constr type="t" for="ch" forName="Image2" refType="h" fact="0.2184"/>
              <dgm:constr type="w" for="ch" forName="Image2" refType="w" fact="0.1825"/>
              <dgm:constr type="h" for="ch" forName="Image2" refType="h" fact="0.2345"/>
              <dgm:constr type="l" for="ch" forName="Image3" refType="w" fact="0.5591"/>
              <dgm:constr type="t" for="ch" forName="Image3" refType="h" fact="0.5395"/>
              <dgm:constr type="w" for="ch" forName="Image3" refType="w" fact="0.1825"/>
              <dgm:constr type="h" for="ch" forName="Image3" refType="h" fact="0.2345"/>
              <dgm:constr type="l" for="ch" forName="Image4" refType="w" fact="0.425"/>
              <dgm:constr type="t" for="ch" forName="Image4" refType="h" fact="0.7655"/>
              <dgm:constr type="w" for="ch" forName="Image4" refType="w" fact="0.1825"/>
              <dgm:constr type="h" for="ch" forName="Image4" refType="h" fact="0.2345"/>
              <dgm:constr type="l" for="ch" forName="Child1" refType="w" fact="0.6214"/>
              <dgm:constr type="t" for="ch" forName="Child1" refType="h" fact="0.003"/>
              <dgm:constr type="w" for="ch" forName="Child1" refType="w" fact="0.2443"/>
              <dgm:constr type="h" for="ch" forName="Child1" refType="h" fact="0.227"/>
              <dgm:constr type="l" for="ch" forName="Child2" refType="w" fact="0.7557"/>
              <dgm:constr type="t" for="ch" forName="Child2" refType="h" fact="0.2225"/>
              <dgm:constr type="w" for="ch" forName="Child2" refType="w" fact="0.2443"/>
              <dgm:constr type="h" for="ch" forName="Child2" refType="h" fact="0.227"/>
              <dgm:constr type="l" for="ch" forName="Child3" refType="w" fact="0.7557"/>
              <dgm:constr type="t" for="ch" forName="Child3" refType="h" fact="0.5433"/>
              <dgm:constr type="w" for="ch" forName="Child3" refType="w" fact="0.2443"/>
              <dgm:constr type="h" for="ch" forName="Child3" refType="h" fact="0.227"/>
              <dgm:constr type="l" for="ch" forName="Child4" refType="w" fact="0.6214"/>
              <dgm:constr type="t" for="ch" forName="Child4" refType="h" fact="0.7703"/>
              <dgm:constr type="w" for="ch" forName="Child4" refType="w" fact="0.2443"/>
              <dgm:constr type="h" for="ch" forName="Child4" refType="h" fact="0.227"/>
            </dgm:constrLst>
          </dgm:else>
        </dgm:choose>
      </dgm:if>
      <dgm:else name="Name9">
        <dgm:choose name="Name10">
          <dgm:if name="Name11" axis="ch ch" ptType="node node" st="1 1" cnt="1 0" func="cnt" op="equ" val="0">
            <dgm:alg type="composite">
              <dgm:param type="ar" val="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12" axis="ch ch" ptType="node node" st="1 1" cnt="1 0" func="cnt" op="equ" val="1">
            <dgm:alg type="composite">
              <dgm:param type="ar" val="1.4218"/>
            </dgm:alg>
            <dgm:constrLst>
              <dgm:constr type="primFontSz" for="des" forName="Child1" val="65"/>
              <dgm:constr type="primFontSz" for="des" forName="Parent" val="65"/>
              <dgm:constr type="primFontSz" for="des" forName="Child1" refType="primFontSz" refFor="des" refForName="Parent" op="lte"/>
              <dgm:constr type="r" for="ch" forName="Accent" refType="w"/>
              <dgm:constr type="t" for="ch" forName="Accent" refType="h" fact="0"/>
              <dgm:constr type="w" for="ch" forName="Accent" refType="w" fact="0.6747"/>
              <dgm:constr type="h" for="ch" forName="Accent" refType="h"/>
              <dgm:constr type="r" for="ch" forName="Child1" refType="w" fact="0.24"/>
              <dgm:constr type="t" for="ch" forName="Child1" refType="h" fact="0.3739"/>
              <dgm:constr type="w" for="ch" forName="Child1" refType="w" fact="0.24"/>
              <dgm:constr type="h" for="ch" forName="Child1" refType="h" fact="0.255"/>
              <dgm:constr type="r" for="ch" forName="Parent" refType="w" fact="0.8274"/>
              <dgm:constr type="t" for="ch" forName="Parent" refType="h" fact="0.2646"/>
              <dgm:constr type="w" for="ch" forName="Parent" refType="w" fact="0.3347"/>
              <dgm:constr type="h" for="ch" forName="Parent" refType="h" fact="0.4759"/>
              <dgm:constr type="r" for="ch" forName="Image1" refType="w" fact="0.4339"/>
              <dgm:constr type="t" for="ch" forName="Image1" refType="h" fact="0.3744"/>
              <dgm:constr type="w" for="ch" forName="Image1" refType="w" fact="0.1793"/>
              <dgm:constr type="h" for="ch" forName="Image1" refType="h" fact="0.255"/>
            </dgm:constrLst>
          </dgm:if>
          <dgm:if name="Name13" axis="ch ch" ptType="node node" st="1 1" cnt="1 0" func="cnt" op="equ" val="2">
            <dgm:alg type="composite">
              <dgm:param type="ar" val="1.381"/>
            </dgm:alg>
            <dgm:constrLst>
              <dgm:constr type="primFontSz" for="des" forName="Child1" val="65"/>
              <dgm:constr type="primFontSz" for="des" forName="Parent"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r" for="ch" forName="Accent" refType="w"/>
              <dgm:constr type="t" for="ch" forName="Accent" refType="h" fact="0"/>
              <dgm:constr type="w" for="ch" forName="Accent" refType="w" fact="0.6946"/>
              <dgm:constr type="h" for="ch" forName="Accent" refType="h"/>
              <dgm:constr type="r" for="ch" forName="Parent" refType="w" fact="0.8223"/>
              <dgm:constr type="t" for="ch" forName="Parent" refType="h" fact="0.2646"/>
              <dgm:constr type="w" for="ch" forName="Parent" refType="w" fact="0.3446"/>
              <dgm:constr type="h" for="ch" forName="Parent" refType="h" fact="0.4759"/>
              <dgm:constr type="r" for="ch" forName="Image1" refType="w" fact="0.4469"/>
              <dgm:constr type="t" for="ch" forName="Image1" refType="h" fact="0.1585"/>
              <dgm:constr type="w" for="ch" forName="Image1" refType="w" fact="0.1846"/>
              <dgm:constr type="h" for="ch" forName="Image1" refType="h" fact="0.255"/>
              <dgm:constr type="r" for="ch" forName="Image2" refType="w" fact="0.4469"/>
              <dgm:constr type="t" for="ch" forName="Image2" refType="h" fact="0.5624"/>
              <dgm:constr type="w" for="ch" forName="Image2" refType="w" fact="0.1846"/>
              <dgm:constr type="h" for="ch" forName="Image2" refType="h" fact="0.255"/>
              <dgm:constr type="r" for="ch" forName="Child1" refType="w" fact="0.2471"/>
              <dgm:constr type="t" for="ch" forName="Child1" refType="h" fact="0.1618"/>
              <dgm:constr type="w" for="ch" forName="Child1" refType="w" fact="0.2471"/>
              <dgm:constr type="h" for="ch" forName="Child1" refType="h" fact="0.2468"/>
              <dgm:constr type="r" for="ch" forName="Child2" refType="w" fact="0.2471"/>
              <dgm:constr type="t" for="ch" forName="Child2" refType="h" fact="0.5657"/>
              <dgm:constr type="w" for="ch" forName="Child2" refType="w" fact="0.2471"/>
              <dgm:constr type="h" for="ch" forName="Child2" refType="h" fact="0.2468"/>
            </dgm:constrLst>
          </dgm:if>
          <dgm:if name="Name14" axis="ch ch" ptType="node node" st="1 1" cnt="1 0" func="cnt" op="equ" val="3">
            <dgm:alg type="composite">
              <dgm:param type="ar" val="1.4218"/>
            </dgm:alg>
            <dgm:constrLst>
              <dgm:constr type="primFontSz" for="des" forName="Child1" val="65"/>
              <dgm:constr type="primFontSz" for="des" forName="Parent"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r" for="ch" forName="Accent" refType="w"/>
              <dgm:constr type="t" for="ch" forName="Accent" refType="h" fact="0"/>
              <dgm:constr type="w" for="ch" forName="Accent" refType="w" fact="0.6747"/>
              <dgm:constr type="h" for="ch" forName="Accent" refType="h"/>
              <dgm:constr type="r" for="ch" forName="Parent" refType="w" fact="0.8274"/>
              <dgm:constr type="t" for="ch" forName="Parent" refType="h" fact="0.2646"/>
              <dgm:constr type="w" for="ch" forName="Parent" refType="w" fact="0.3347"/>
              <dgm:constr type="h" for="ch" forName="Parent" refType="h" fact="0.4759"/>
              <dgm:constr type="r" for="ch" forName="Image1" refType="w" fact="0.5032"/>
              <dgm:constr type="t" for="ch" forName="Image1" refType="h" fact="0.0843"/>
              <dgm:constr type="w" for="ch" forName="Image1" refType="w" fact="0.1793"/>
              <dgm:constr type="h" for="ch" forName="Image1" refType="h" fact="0.255"/>
              <dgm:constr type="r" for="ch" forName="Image2" refType="w" fact="0.4339"/>
              <dgm:constr type="t" for="ch" forName="Image2" refType="h" fact="0.3744"/>
              <dgm:constr type="w" for="ch" forName="Image2" refType="w" fact="0.1793"/>
              <dgm:constr type="h" for="ch" forName="Image2" refType="h" fact="0.255"/>
              <dgm:constr type="r" for="ch" forName="Image3" refType="w" fact="0.5032"/>
              <dgm:constr type="t" for="ch" forName="Image3" refType="h" fact="0.6686"/>
              <dgm:constr type="w" for="ch" forName="Image3" refType="w" fact="0.1793"/>
              <dgm:constr type="h" for="ch" forName="Image3" refType="h" fact="0.255"/>
              <dgm:constr type="r" for="ch" forName="Child1" refType="w" fact="0.3103"/>
              <dgm:constr type="t" for="ch" forName="Child1" refType="h" fact="0.0884"/>
              <dgm:constr type="w" for="ch" forName="Child1" refType="w" fact="0.24"/>
              <dgm:constr type="h" for="ch" forName="Child1" refType="h" fact="0.2468"/>
              <dgm:constr type="r" for="ch" forName="Child2" refType="w" fact="0.24"/>
              <dgm:constr type="t" for="ch" forName="Child2" refType="h" fact="0.378"/>
              <dgm:constr type="w" for="ch" forName="Child2" refType="w" fact="0.24"/>
              <dgm:constr type="h" for="ch" forName="Child2" refType="h" fact="0.2468"/>
              <dgm:constr type="r" for="ch" forName="Child3" refType="w" fact="0.3103"/>
              <dgm:constr type="t" for="ch" forName="Child3" refType="h" fact="0.6738"/>
              <dgm:constr type="w" for="ch" forName="Child3" refType="w" fact="0.24"/>
              <dgm:constr type="h" for="ch" forName="Child3" refType="h" fact="0.2468"/>
            </dgm:constrLst>
          </dgm:if>
          <dgm:else name="Name15">
            <dgm:alg type="composite">
              <dgm:param type="ar" val="1.2852"/>
            </dgm:alg>
            <dgm:constrLst>
              <dgm:constr type="primFontSz" for="des" forName="Child1" val="65"/>
              <dgm:constr type="primFontSz" for="des" forName="Parent"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Accent" refType="w"/>
              <dgm:constr type="t" for="ch" forName="Accent" refType="h" fact="0.0361"/>
              <dgm:constr type="w" for="ch" forName="Accent" refType="w" fact="0.6865"/>
              <dgm:constr type="h" for="ch" forName="Accent" refType="h" fact="0.9197"/>
              <dgm:constr type="r" for="ch" forName="Parent" refType="w" fact="0.8244"/>
              <dgm:constr type="t" for="ch" forName="Parent" refType="h" fact="0.2795"/>
              <dgm:constr type="w" for="ch" forName="Parent" refType="w" fact="0.3406"/>
              <dgm:constr type="h" for="ch" forName="Parent" refType="h" fact="0.4377"/>
              <dgm:constr type="r" for="ch" forName="Image1" refType="w" fact="0.575"/>
              <dgm:constr type="t" for="ch" forName="Image1" refType="h" fact="0"/>
              <dgm:constr type="w" for="ch" forName="Image1" refType="w" fact="0.1825"/>
              <dgm:constr type="h" for="ch" forName="Image1" refType="h" fact="0.2345"/>
              <dgm:constr type="r" for="ch" forName="Image2" refType="w" fact="0.4402"/>
              <dgm:constr type="t" for="ch" forName="Image2" refType="h" fact="0.2184"/>
              <dgm:constr type="w" for="ch" forName="Image2" refType="w" fact="0.1825"/>
              <dgm:constr type="h" for="ch" forName="Image2" refType="h" fact="0.2345"/>
              <dgm:constr type="r" for="ch" forName="Image3" refType="w" fact="0.4409"/>
              <dgm:constr type="t" for="ch" forName="Image3" refType="h" fact="0.5395"/>
              <dgm:constr type="w" for="ch" forName="Image3" refType="w" fact="0.1825"/>
              <dgm:constr type="h" for="ch" forName="Image3" refType="h" fact="0.2345"/>
              <dgm:constr type="r" for="ch" forName="Image4" refType="w" fact="0.575"/>
              <dgm:constr type="t" for="ch" forName="Image4" refType="h" fact="0.7655"/>
              <dgm:constr type="w" for="ch" forName="Image4" refType="w" fact="0.1825"/>
              <dgm:constr type="h" for="ch" forName="Image4" refType="h" fact="0.2345"/>
              <dgm:constr type="r" for="ch" forName="Child1" refType="w" fact="0.3786"/>
              <dgm:constr type="t" for="ch" forName="Child1" refType="h" fact="0.003"/>
              <dgm:constr type="w" for="ch" forName="Child1" refType="w" fact="0.2443"/>
              <dgm:constr type="h" for="ch" forName="Child1" refType="h" fact="0.227"/>
              <dgm:constr type="r" for="ch" forName="Child2" refType="w" fact="0.2443"/>
              <dgm:constr type="t" for="ch" forName="Child2" refType="h" fact="0.2225"/>
              <dgm:constr type="w" for="ch" forName="Child2" refType="w" fact="0.2443"/>
              <dgm:constr type="h" for="ch" forName="Child2" refType="h" fact="0.227"/>
              <dgm:constr type="r" for="ch" forName="Child3" refType="w" fact="0.2443"/>
              <dgm:constr type="t" for="ch" forName="Child3" refType="h" fact="0.5433"/>
              <dgm:constr type="w" for="ch" forName="Child3" refType="w" fact="0.2443"/>
              <dgm:constr type="h" for="ch" forName="Child3" refType="h" fact="0.227"/>
              <dgm:constr type="r" for="ch" forName="Child4" refType="w" fact="0.3786"/>
              <dgm:constr type="t" for="ch" forName="Child4" refType="h" fact="0.7703"/>
              <dgm:constr type="w" for="ch" forName="Child4" refType="w" fact="0.2443"/>
              <dgm:constr type="h" for="ch" forName="Child4" refType="h" fact="0.227"/>
            </dgm:constrLst>
          </dgm:else>
        </dgm:choose>
      </dgm:else>
    </dgm:choose>
    <dgm:forEach name="wrapper" axis="self" ptType="parTrans">
      <dgm:forEach name="ImageRepeat" axis="self">
        <dgm:layoutNode name="Image" styleLbl="fgImgPlace1">
          <dgm:alg type="sp"/>
          <dgm:shape xmlns:r="http://schemas.openxmlformats.org/officeDocument/2006/relationships" type="ellipse" r:blip="" blipPhldr="1">
            <dgm:adjLst/>
          </dgm:shape>
          <dgm:presOf/>
        </dgm:layoutNode>
      </dgm:forEach>
    </dgm:forEach>
    <dgm:forEach name="Name16" axis="ch" ptType="node" cnt="1">
      <dgm:layoutNode name="Parent" styleLbl="node1">
        <dgm:varLst>
          <dgm:chMax val="4"/>
          <dgm:chPref val="3"/>
        </dgm:varLst>
        <dgm:alg type="tx"/>
        <dgm:shape xmlns:r="http://schemas.openxmlformats.org/officeDocument/2006/relationships" type="ellipse" r:blip="">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17" axis="ch ch" ptType="node node" st="1 1" cnt="1 1">
      <dgm:layoutNode name="Accent" styleLbl="node1">
        <dgm:alg type="sp"/>
        <dgm:choose name="Name18">
          <dgm:if name="Name19" func="var" arg="dir" op="equ" val="norm">
            <dgm:choose name="Name20">
              <dgm:if name="Name21" axis="followSib" ptType="node" func="cnt" op="equ" val="0">
                <dgm:shape xmlns:r="http://schemas.openxmlformats.org/officeDocument/2006/relationships" type="blockArc" r:blip="">
                  <dgm:adjLst>
                    <dgm:adj idx="1" val="-49.0368"/>
                    <dgm:adj idx="2" val="49.4265"/>
                    <dgm:adj idx="3" val="0.0564"/>
                  </dgm:adjLst>
                </dgm:shape>
              </dgm:if>
              <dgm:if name="Name22" axis="followSib" ptType="node" func="cnt" op="equ" val="1">
                <dgm:shape xmlns:r="http://schemas.openxmlformats.org/officeDocument/2006/relationships" type="blockArc" r:blip="">
                  <dgm:adjLst>
                    <dgm:adj idx="1" val="-64.2028"/>
                    <dgm:adj idx="2" val="64.5456"/>
                    <dgm:adj idx="3" val="0.0558"/>
                  </dgm:adjLst>
                </dgm:shape>
              </dgm:if>
              <dgm:if name="Name23" axis="followSib" ptType="node" func="cnt" op="equ" val="2">
                <dgm:shape xmlns:r="http://schemas.openxmlformats.org/officeDocument/2006/relationships" type="blockArc" r:blip="">
                  <dgm:adjLst>
                    <dgm:adj idx="1" val="-67.8702"/>
                    <dgm:adj idx="2" val="68.6519"/>
                    <dgm:adj idx="3" val="0.0575"/>
                  </dgm:adjLst>
                </dgm:shape>
              </dgm:if>
              <dgm:else name="Name24">
                <dgm:shape xmlns:r="http://schemas.openxmlformats.org/officeDocument/2006/relationships" type="blockArc" r:blip="">
                  <dgm:adjLst>
                    <dgm:adj idx="1" val="-84.8426"/>
                    <dgm:adj idx="2" val="84.8009"/>
                    <dgm:adj idx="3" val="0.0524"/>
                  </dgm:adjLst>
                </dgm:shape>
              </dgm:else>
            </dgm:choose>
          </dgm:if>
          <dgm:else name="Name25">
            <dgm:choose name="Name26">
              <dgm:if name="Name27" axis="followSib" ptType="node" func="cnt" op="equ" val="0">
                <dgm:shape xmlns:r="http://schemas.openxmlformats.org/officeDocument/2006/relationships" rot="180" type="blockArc" r:blip="">
                  <dgm:adjLst>
                    <dgm:adj idx="1" val="-49.0368"/>
                    <dgm:adj idx="2" val="49.4265"/>
                    <dgm:adj idx="3" val="0.0564"/>
                  </dgm:adjLst>
                </dgm:shape>
              </dgm:if>
              <dgm:if name="Name28" axis="followSib" ptType="node" func="cnt" op="equ" val="1">
                <dgm:shape xmlns:r="http://schemas.openxmlformats.org/officeDocument/2006/relationships" rot="180" type="blockArc" r:blip="">
                  <dgm:adjLst>
                    <dgm:adj idx="1" val="-64.2028"/>
                    <dgm:adj idx="2" val="64.5456"/>
                    <dgm:adj idx="3" val="0.0558"/>
                  </dgm:adjLst>
                </dgm:shape>
              </dgm:if>
              <dgm:if name="Name29" axis="followSib" ptType="node" func="cnt" op="equ" val="2">
                <dgm:shape xmlns:r="http://schemas.openxmlformats.org/officeDocument/2006/relationships" rot="180" type="blockArc" r:blip="">
                  <dgm:adjLst>
                    <dgm:adj idx="1" val="-67.8702"/>
                    <dgm:adj idx="2" val="68.6519"/>
                    <dgm:adj idx="3" val="0.0575"/>
                  </dgm:adjLst>
                </dgm:shape>
              </dgm:if>
              <dgm:else name="Name30">
                <dgm:shape xmlns:r="http://schemas.openxmlformats.org/officeDocument/2006/relationships" rot="180" type="blockArc" r:blip="">
                  <dgm:adjLst>
                    <dgm:adj idx="1" val="-84.8426"/>
                    <dgm:adj idx="2" val="84.8009"/>
                    <dgm:adj idx="3" val="0.0524"/>
                  </dgm:adjLst>
                </dgm:shape>
              </dgm:else>
            </dgm:choose>
          </dgm:else>
        </dgm:choose>
        <dgm:presOf/>
      </dgm:layoutNode>
      <dgm:layoutNode name="Image1" styleLbl="fgImgPlace1">
        <dgm:alg type="sp"/>
        <dgm:shape xmlns:r="http://schemas.openxmlformats.org/officeDocument/2006/relationships" type="ellipse" r:blip="" blipPhldr="1">
          <dgm:adjLst/>
        </dgm:shape>
        <dgm:presOf/>
      </dgm:layoutNode>
      <dgm:layoutNode name="Child1" styleLbl="revTx">
        <dgm:varLst>
          <dgm:chMax val="0"/>
          <dgm:chPref val="0"/>
          <dgm:bulletEnabled val="1"/>
        </dgm:varLst>
        <dgm:choose name="Name31">
          <dgm:if name="Name32" func="var" arg="dir" op="equ" val="norm">
            <dgm:alg type="tx">
              <dgm:param type="parTxLTRAlign" val="l"/>
              <dgm:param type="shpTxLTRAlignCh" val="l"/>
              <dgm:param type="parTxRTLAlign" val="l"/>
              <dgm:param type="shpTxRTLAlignCh" val="l"/>
              <dgm:param type="lnSpAfParP" val="10"/>
            </dgm:alg>
          </dgm:if>
          <dgm:else name="Name33">
            <dgm:alg type="tx">
              <dgm:param type="parTxLTRAlign" val="r"/>
              <dgm:param type="shpTxLTRAlignCh" val="r"/>
              <dgm:param type="parTxRTLAlign" val="r"/>
              <dgm:param type="shpTxRTLAlignCh" val="r"/>
              <dgm:param type="lnSpAfParP" val="10"/>
            </dgm:alg>
          </dgm:else>
        </dgm:choose>
        <dgm:shape xmlns:r="http://schemas.openxmlformats.org/officeDocument/2006/relationships" type="rect" r:blip="">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34" axis="ch ch" ptType="node node" st="1 2" cnt="1 1">
      <dgm:layoutNode name="Image2">
        <dgm:alg type="sp"/>
        <dgm:shape xmlns:r="http://schemas.openxmlformats.org/officeDocument/2006/relationships" r:blip="">
          <dgm:adjLst/>
        </dgm:shape>
        <dgm:presOf/>
        <dgm:constrLst/>
        <dgm:forEach name="Name35" ref="ImageRepeat"/>
      </dgm:layoutNode>
      <dgm:layoutNode name="Child2" styleLbl="revTx">
        <dgm:varLst>
          <dgm:chMax val="0"/>
          <dgm:chPref val="0"/>
          <dgm:bulletEnabled val="1"/>
        </dgm:varLst>
        <dgm:choose name="Name36">
          <dgm:if name="Name37" func="var" arg="dir" op="equ" val="norm">
            <dgm:alg type="tx">
              <dgm:param type="parTxLTRAlign" val="l"/>
              <dgm:param type="shpTxLTRAlignCh" val="l"/>
              <dgm:param type="parTxRTLAlign" val="l"/>
              <dgm:param type="shpTxRTLAlignCh" val="l"/>
              <dgm:param type="lnSpAfParP" val="10"/>
            </dgm:alg>
          </dgm:if>
          <dgm:else name="Name38">
            <dgm:alg type="tx">
              <dgm:param type="parTxLTRAlign" val="r"/>
              <dgm:param type="shpTxLTRAlignCh" val="r"/>
              <dgm:param type="parTxRTLAlign" val="r"/>
              <dgm:param type="shpTxRTLAlignCh" val="r"/>
              <dgm:param type="lnSpAfParP" val="10"/>
            </dgm:alg>
          </dgm:else>
        </dgm:choose>
        <dgm:shape xmlns:r="http://schemas.openxmlformats.org/officeDocument/2006/relationships" type="rect" r:blip="">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39" axis="ch ch" ptType="node node" st="1 3" cnt="1 1">
      <dgm:layoutNode name="Image3">
        <dgm:alg type="sp"/>
        <dgm:shape xmlns:r="http://schemas.openxmlformats.org/officeDocument/2006/relationships" r:blip="">
          <dgm:adjLst/>
        </dgm:shape>
        <dgm:presOf/>
        <dgm:constrLst/>
        <dgm:forEach name="Name40" ref="ImageRepeat"/>
      </dgm:layoutNode>
      <dgm:layoutNode name="Child3" styleLbl="revTx">
        <dgm:varLst>
          <dgm:chMax val="0"/>
          <dgm:chPref val="0"/>
          <dgm:bulletEnabled val="1"/>
        </dgm:varLst>
        <dgm:choose name="Name41">
          <dgm:if name="Name42" func="var" arg="dir" op="equ" val="norm">
            <dgm:alg type="tx">
              <dgm:param type="parTxLTRAlign" val="l"/>
              <dgm:param type="shpTxLTRAlignCh" val="l"/>
              <dgm:param type="parTxRTLAlign" val="l"/>
              <dgm:param type="shpTxRTLAlignCh" val="l"/>
              <dgm:param type="lnSpAfParP" val="10"/>
            </dgm:alg>
          </dgm:if>
          <dgm:else name="Name43">
            <dgm:alg type="tx">
              <dgm:param type="parTxLTRAlign" val="r"/>
              <dgm:param type="shpTxLTRAlignCh" val="r"/>
              <dgm:param type="parTxRTLAlign" val="r"/>
              <dgm:param type="shpTxRTLAlignCh" val="r"/>
              <dgm:param type="lnSpAfParP" val="10"/>
            </dgm:alg>
          </dgm:else>
        </dgm:choose>
        <dgm:shape xmlns:r="http://schemas.openxmlformats.org/officeDocument/2006/relationships" type="rect" r:blip="">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44" axis="ch ch" ptType="node node" st="1 4" cnt="1 1">
      <dgm:layoutNode name="Image4">
        <dgm:alg type="sp"/>
        <dgm:shape xmlns:r="http://schemas.openxmlformats.org/officeDocument/2006/relationships" r:blip="">
          <dgm:adjLst/>
        </dgm:shape>
        <dgm:presOf/>
        <dgm:constrLst/>
        <dgm:forEach name="Name45" ref="ImageRepeat"/>
      </dgm:layoutNode>
      <dgm:layoutNode name="Child4" styleLbl="revTx">
        <dgm:varLst>
          <dgm:chMax val="0"/>
          <dgm:chPref val="0"/>
          <dgm:bulletEnabled val="1"/>
        </dgm:varLst>
        <dgm:choose name="Name46">
          <dgm:if name="Name47" func="var" arg="dir" op="equ" val="norm">
            <dgm:alg type="tx">
              <dgm:param type="parTxLTRAlign" val="l"/>
              <dgm:param type="shpTxLTRAlignCh" val="l"/>
              <dgm:param type="parTxRTLAlign" val="l"/>
              <dgm:param type="shpTxRTLAlignCh" val="l"/>
              <dgm:param type="lnSpAfParP" val="10"/>
            </dgm:alg>
          </dgm:if>
          <dgm:else name="Name48">
            <dgm:alg type="tx">
              <dgm:param type="parTxLTRAlign" val="r"/>
              <dgm:param type="shpTxLTRAlignCh" val="r"/>
              <dgm:param type="parTxRTLAlign" val="r"/>
              <dgm:param type="shpTxRTLAlignCh" val="r"/>
              <dgm:param type="lnSpAfParP" val="10"/>
            </dgm:alg>
          </dgm:else>
        </dgm:choose>
        <dgm:shape xmlns:r="http://schemas.openxmlformats.org/officeDocument/2006/relationships" type="rect" r:blip="">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hList9">
  <dgm:title val=""/>
  <dgm:desc val=""/>
  <dgm:catLst>
    <dgm:cat type="list" pri="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3" srcId="0" destId="1" srcOrd="0" destOrd="0"/>
        <dgm:cxn modelId="4"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1" destId="2" srcOrd="0" destOrd="0"/>
      </dgm:cxnLst>
      <dgm:bg/>
      <dgm:whole/>
    </dgm:dataModel>
  </dgm:styleData>
  <dgm:clrData>
    <dgm:dataModel>
      <dgm:ptLst>
        <dgm:pt modelId="0" type="doc"/>
        <dgm:pt modelId="1"/>
        <dgm:pt modelId="11"/>
        <dgm:pt modelId="12"/>
        <dgm:pt modelId="13"/>
        <dgm:pt modelId="14"/>
        <dgm:pt modelId="2"/>
        <dgm:pt modelId="21"/>
        <dgm:pt modelId="22"/>
        <dgm:pt modelId="23"/>
        <dgm:pt modelId="24"/>
        <dgm:pt modelId="3"/>
        <dgm:pt modelId="31"/>
        <dgm:pt modelId="32"/>
        <dgm:pt modelId="33"/>
        <dgm:pt modelId="34"/>
      </dgm:ptLst>
      <dgm:cxnLst>
        <dgm:cxn modelId="4" srcId="0" destId="1" srcOrd="0" destOrd="0"/>
        <dgm:cxn modelId="5" srcId="0" destId="2" srcOrd="1" destOrd="0"/>
        <dgm:cxn modelId="6" srcId="0" destId="3" srcOrd="1" destOrd="0"/>
        <dgm:cxn modelId="15" srcId="1" destId="11" srcOrd="0" destOrd="0"/>
        <dgm:cxn modelId="16" srcId="1" destId="12" srcOrd="0" destOrd="0"/>
        <dgm:cxn modelId="17" srcId="1" destId="13" srcOrd="0" destOrd="0"/>
        <dgm:cxn modelId="18" srcId="1" destId="14" srcOrd="0" destOrd="0"/>
        <dgm:cxn modelId="25" srcId="2" destId="21" srcOrd="0" destOrd="0"/>
        <dgm:cxn modelId="26" srcId="2" destId="22" srcOrd="0" destOrd="0"/>
        <dgm:cxn modelId="27" srcId="2" destId="23" srcOrd="0" destOrd="0"/>
        <dgm:cxn modelId="28" srcId="2" destId="24" srcOrd="0" destOrd="0"/>
        <dgm:cxn modelId="35" srcId="3" destId="31" srcOrd="0" destOrd="0"/>
        <dgm:cxn modelId="36" srcId="3" destId="32" srcOrd="0" destOrd="0"/>
        <dgm:cxn modelId="37" srcId="3" destId="33" srcOrd="0" destOrd="0"/>
        <dgm:cxn modelId="38" srcId="3" destId="34" srcOrd="0" destOrd="0"/>
      </dgm:cxnLst>
      <dgm:bg/>
      <dgm:whole/>
    </dgm:dataModel>
  </dgm:clrData>
  <dgm:layoutNode name="list">
    <dgm:varLst>
      <dgm:dir/>
      <dgm:animLvl val="lvl"/>
    </dgm:varLst>
    <dgm:choose name="Name0">
      <dgm:if name="Name1" func="var" arg="dir" op="equ" val="norm">
        <dgm:alg type="lin">
          <dgm:param type="linDir" val="fromL"/>
          <dgm:param type="fallback" val="2D"/>
          <dgm:param type="nodeVertAlign" val="t"/>
        </dgm:alg>
      </dgm:if>
      <dgm:else name="Name2">
        <dgm:alg type="lin">
          <dgm:param type="linDir" val="fromR"/>
          <dgm:param type="fallback" val="2D"/>
          <dgm:param type="nodeVertAlign" val="t"/>
        </dgm:alg>
      </dgm:else>
    </dgm:choose>
    <dgm:shape xmlns:r="http://schemas.openxmlformats.org/officeDocument/2006/relationships" r:blip="">
      <dgm:adjLst/>
    </dgm:shape>
    <dgm:presOf/>
    <dgm:constrLst>
      <dgm:constr type="w" for="ch" forName="circle" refType="w" fact="0.5"/>
      <dgm:constr type="w" for="ch" forName="vertFlow" refType="w" fact="0.75"/>
      <dgm:constr type="h" for="des" forName="firstComp" refType="w" refFor="ch" refForName="vertFlow" fact="0.667"/>
      <dgm:constr type="h" for="des" forName="comp" refType="h" refFor="des" refForName="firstComp" op="equ"/>
      <dgm:constr type="h" for="des" forName="topSpace" refType="w" refFor="ch" refForName="circle" op="equ" fact="0.4"/>
      <dgm:constr type="w" for="ch" forName="posSpace" refType="w" fact="0.4"/>
      <dgm:constr type="w" for="ch" forName="negSpace" refType="w" fact="-1.15"/>
      <dgm:constr type="w" for="ch" forName="transSpace" refType="w" fact="0.75"/>
      <dgm:constr type="primFontSz" for="ch" forName="circle" op="equ" val="65"/>
      <dgm:constr type="primFontSz" for="des" forName="firstChildTx" val="65"/>
      <dgm:constr type="primFontSz" for="des" forName="childTx" refType="primFontSz" refFor="des" refForName="firstChildTx" op="equ"/>
    </dgm:constrLst>
    <dgm:ruleLst/>
    <dgm:forEach name="Name3" axis="ch" ptType="node">
      <dgm:layoutNode name="posSpace">
        <dgm:alg type="sp"/>
        <dgm:shape xmlns:r="http://schemas.openxmlformats.org/officeDocument/2006/relationships" r:blip="">
          <dgm:adjLst/>
        </dgm:shape>
        <dgm:presOf/>
        <dgm:constrLst/>
        <dgm:ruleLst/>
      </dgm:layoutNode>
      <dgm:layoutNode name="vertFlow">
        <dgm:alg type="lin">
          <dgm:param type="linDir" val="fromT"/>
        </dgm:alg>
        <dgm:shape xmlns:r="http://schemas.openxmlformats.org/officeDocument/2006/relationships" r:blip="">
          <dgm:adjLst/>
        </dgm:shape>
        <dgm:presOf/>
        <dgm:constrLst>
          <dgm:constr type="w" for="ch" forName="firstComp" refType="w"/>
          <dgm:constr type="w" for="ch" forName="comp" refType="w"/>
        </dgm:constrLst>
        <dgm:ruleLst/>
        <dgm:layoutNode name="topSpace">
          <dgm:alg type="sp"/>
          <dgm:shape xmlns:r="http://schemas.openxmlformats.org/officeDocument/2006/relationships" r:blip="">
            <dgm:adjLst/>
          </dgm:shape>
          <dgm:presOf/>
          <dgm:constrLst/>
          <dgm:ruleLst/>
        </dgm:layoutNode>
        <dgm:layoutNode name="firstComp">
          <dgm:alg type="composite"/>
          <dgm:shape xmlns:r="http://schemas.openxmlformats.org/officeDocument/2006/relationships" r:blip="">
            <dgm:adjLst/>
          </dgm:shape>
          <dgm:presOf/>
          <dgm:choose name="Name4">
            <dgm:if name="Name5" func="var" arg="dir" op="equ" val="norm">
              <dgm:constrLst>
                <dgm:constr type="l" for="ch" forName="firstChild"/>
                <dgm:constr type="t" for="ch" forName="firstChild"/>
                <dgm:constr type="w" for="ch" forName="firstChild" refType="w"/>
                <dgm:constr type="h" for="ch" forName="firstChild" refType="h"/>
                <dgm:constr type="l" for="ch" forName="firstChildTx" refType="w" fact="0.16"/>
                <dgm:constr type="r" for="ch" forName="firstChildTx" refType="w"/>
                <dgm:constr type="h" for="ch" forName="firstChildTx" refFor="ch" refForName="firstChild" op="equ"/>
              </dgm:constrLst>
            </dgm:if>
            <dgm:else name="Name6">
              <dgm:constrLst>
                <dgm:constr type="l" for="ch" forName="firstChild"/>
                <dgm:constr type="t" for="ch" forName="firstChild"/>
                <dgm:constr type="w" for="ch" forName="firstChild" refType="w"/>
                <dgm:constr type="h" for="ch" forName="firstChild" refType="h"/>
                <dgm:constr type="l" for="ch" forName="firstChildTx"/>
                <dgm:constr type="r" for="ch" forName="firstChildTx" refType="w" fact="0.825"/>
                <dgm:constr type="h" for="ch" forName="firstChildTx" refFor="ch" refForName="firstChild" op="equ"/>
              </dgm:constrLst>
            </dgm:else>
          </dgm:choose>
          <dgm:ruleLst/>
          <dgm:layoutNode name="firstChild" styleLbl="bgAccFollowNode1">
            <dgm:alg type="sp"/>
            <dgm:shape xmlns:r="http://schemas.openxmlformats.org/officeDocument/2006/relationships" type="rect" r:blip="">
              <dgm:adjLst/>
            </dgm:shape>
            <dgm:presOf axis="ch desOrSelf" ptType="node node" cnt="1 0"/>
            <dgm:constrLst/>
            <dgm:ruleLst/>
          </dgm:layoutNode>
          <dgm:layoutNode name="firstChildTx" styleLbl="bgAccFollowNode1">
            <dgm:varLst>
              <dgm:bulletEnabled val="1"/>
            </dgm:varLst>
            <dgm:alg type="tx">
              <dgm:param type="parTxLTRAlign" val="l"/>
            </dgm:alg>
            <dgm:shape xmlns:r="http://schemas.openxmlformats.org/officeDocument/2006/relationships" type="rect" r:blip="" hideGeom="1">
              <dgm:adjLst/>
            </dgm:shape>
            <dgm:presOf axis="ch desOrSelf" ptType="node node" cnt="1 0"/>
            <dgm:choose name="Name7">
              <dgm:if name="Name8" func="var" arg="dir" op="equ" val="norm">
                <dgm:constrLst>
                  <dgm:constr type="primFontSz" val="65"/>
                  <dgm:constr type="lMarg"/>
                </dgm:constrLst>
              </dgm:if>
              <dgm:else name="Name9">
                <dgm:constrLst>
                  <dgm:constr type="primFontSz" val="65"/>
                  <dgm:constr type="rMarg"/>
                </dgm:constrLst>
              </dgm:else>
            </dgm:choose>
            <dgm:ruleLst>
              <dgm:rule type="primFontSz" val="5" fact="NaN" max="NaN"/>
            </dgm:ruleLst>
          </dgm:layoutNode>
        </dgm:layoutNode>
        <dgm:forEach name="Name10" axis="ch" ptType="node" st="2">
          <dgm:layoutNode name="comp">
            <dgm:alg type="composite"/>
            <dgm:shape xmlns:r="http://schemas.openxmlformats.org/officeDocument/2006/relationships" r:blip="">
              <dgm:adjLst/>
            </dgm:shape>
            <dgm:presOf/>
            <dgm:choose name="Name11">
              <dgm:if name="Name12" func="var" arg="dir" op="equ" val="norm">
                <dgm:constrLst>
                  <dgm:constr type="l" for="ch" forName="child"/>
                  <dgm:constr type="t" for="ch" forName="child"/>
                  <dgm:constr type="w" for="ch" forName="child" refType="w"/>
                  <dgm:constr type="h" for="ch" forName="child" refType="h"/>
                  <dgm:constr type="l" for="ch" forName="childTx" refType="w" fact="0.16"/>
                  <dgm:constr type="r" for="ch" forName="childTx" refType="w"/>
                  <dgm:constr type="h" for="ch" forName="childTx" refFor="ch" refForName="child" op="equ"/>
                </dgm:constrLst>
              </dgm:if>
              <dgm:else name="Name13">
                <dgm:constrLst>
                  <dgm:constr type="l" for="ch" forName="child"/>
                  <dgm:constr type="t" for="ch" forName="child"/>
                  <dgm:constr type="w" for="ch" forName="child" refType="w"/>
                  <dgm:constr type="h" for="ch" forName="child" refType="h"/>
                  <dgm:constr type="l" for="ch" forName="childTx"/>
                  <dgm:constr type="r" for="ch" forName="childTx" refType="w" fact="0.825"/>
                  <dgm:constr type="h" for="ch" forName="childTx" refFor="ch" refForName="child" op="equ"/>
                </dgm:constrLst>
              </dgm:else>
            </dgm:choose>
            <dgm:ruleLst/>
            <dgm:layoutNode name="child" styleLbl="bgAccFollowNode1">
              <dgm:alg type="sp"/>
              <dgm:shape xmlns:r="http://schemas.openxmlformats.org/officeDocument/2006/relationships" type="rect" r:blip="">
                <dgm:adjLst/>
              </dgm:shape>
              <dgm:presOf axis="desOrSelf" ptType="node"/>
              <dgm:constrLst/>
              <dgm:ruleLst/>
            </dgm:layoutNode>
            <dgm:layoutNode name="childTx" styleLbl="bgAccFollowNode1">
              <dgm:varLst>
                <dgm:bulletEnabled val="1"/>
              </dgm:varLst>
              <dgm:alg type="tx">
                <dgm:param type="parTxLTRAlign" val="l"/>
              </dgm:alg>
              <dgm:shape xmlns:r="http://schemas.openxmlformats.org/officeDocument/2006/relationships" type="rect" r:blip="" hideGeom="1">
                <dgm:adjLst/>
              </dgm:shape>
              <dgm:presOf axis="desOrSelf" ptType="node"/>
              <dgm:choose name="Name14">
                <dgm:if name="Name15" func="var" arg="dir" op="equ" val="norm">
                  <dgm:constrLst>
                    <dgm:constr type="primFontSz" val="65"/>
                    <dgm:constr type="lMarg"/>
                  </dgm:constrLst>
                </dgm:if>
                <dgm:else name="Name16">
                  <dgm:constrLst>
                    <dgm:constr type="primFontSz" val="65"/>
                    <dgm:constr type="rMarg"/>
                  </dgm:constrLst>
                </dgm:else>
              </dgm:choose>
              <dgm:ruleLst>
                <dgm:rule type="primFontSz" val="5" fact="NaN" max="NaN"/>
              </dgm:ruleLst>
            </dgm:layoutNode>
          </dgm:layoutNode>
        </dgm:forEach>
      </dgm:layoutNode>
      <dgm:layoutNode name="negSpace">
        <dgm:alg type="sp"/>
        <dgm:shape xmlns:r="http://schemas.openxmlformats.org/officeDocument/2006/relationships" r:blip="">
          <dgm:adjLst/>
        </dgm:shape>
        <dgm:presOf/>
        <dgm:constrLst/>
        <dgm:ruleLst/>
      </dgm:layoutNode>
      <dgm:layoutNode name="circle" styleLbl="node1">
        <dgm:alg type="tx"/>
        <dgm:shape xmlns:r="http://schemas.openxmlformats.org/officeDocument/2006/relationships" type="ellipse" r:blip="">
          <dgm:adjLst/>
        </dgm:shape>
        <dgm:presOf axis="self"/>
        <dgm:constrLst>
          <dgm:constr type="lMarg"/>
          <dgm:constr type="rMarg"/>
          <dgm:constr type="tMarg"/>
          <dgm:constr type="bMarg"/>
          <dgm:constr type="h" refType="w"/>
        </dgm:constrLst>
        <dgm:ruleLst>
          <dgm:rule type="primFontSz" val="5" fact="NaN" max="NaN"/>
        </dgm:ruleLst>
      </dgm:layoutNode>
      <dgm:forEach name="Name17" axis="followSib" ptType="sibTrans" cnt="1">
        <dgm:layoutNode name="transSpace">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diagrams.loki3.com/VaryingWidthList">
  <dgm:title val="Varying Width List"/>
  <dgm:desc val="Use for emphasizing items of different weights.  Good for large amounts of Level 1 text.  The width of each shape is independently determined based on its text."/>
  <dgm:catLst>
    <dgm:cat type="list" pri="4160"/>
    <dgm:cat type="officeonline" pri="5000"/>
  </dgm:catLst>
  <dgm:sampData useDef="1">
    <dgm:dataModel>
      <dgm:ptLst/>
      <dgm:bg/>
      <dgm:whole/>
    </dgm:dataModel>
  </dgm:sampData>
  <dgm:styleData useDef="1">
    <dgm:dataModel>
      <dgm:ptLst/>
      <dgm:bg/>
      <dgm:whole/>
    </dgm:dataModel>
  </dgm:styleData>
  <dgm:clrData useDef="1">
    <dgm:dataModel>
      <dgm:ptLst/>
      <dgm:bg/>
      <dgm:whole/>
    </dgm:dataModel>
  </dgm:clrData>
  <dgm:layoutNode name="Name0">
    <dgm:varLst>
      <dgm:resizeHandles/>
    </dgm:varLst>
    <dgm:alg type="lin">
      <dgm:param type="linDir" val="fromT"/>
    </dgm:alg>
    <dgm:shape xmlns:r="http://schemas.openxmlformats.org/officeDocument/2006/relationships" r:blip="">
      <dgm:adjLst/>
    </dgm:shape>
    <dgm:presOf/>
    <dgm:constrLst>
      <dgm:constr type="w" for="ch" forName="text" val="20"/>
      <dgm:constr type="h" for="ch" forName="text" refType="h"/>
      <dgm:constr type="primFontSz" for="ch" forName="text" op="equ" val="65"/>
      <dgm:constr type="h" for="ch" forName="space" refType="h" fact="0.05"/>
    </dgm:constrLst>
    <dgm:forEach name="Name1" axis="ch" ptType="node">
      <dgm:layoutNode name="text" styleLbl="node1">
        <dgm:varLst>
          <dgm:bulletEnabled val="1"/>
        </dgm:varLst>
        <dgm:alg type="tx"/>
        <dgm:shape xmlns:r="http://schemas.openxmlformats.org/officeDocument/2006/relationships" type="rect" r:blip="">
          <dgm:adjLst/>
        </dgm:shape>
        <dgm:presOf axis="desOrSelf" ptType="node"/>
        <dgm:constrLst>
          <dgm:constr type="tMarg" refType="primFontSz" fact="0.2"/>
          <dgm:constr type="bMarg" refType="primFontSz" fact="0.2"/>
          <dgm:constr type="lMarg" refType="primFontSz" fact="0.2"/>
          <dgm:constr type="rMarg" refType="primFontSz" fact="0.2"/>
        </dgm:constrLst>
        <dgm:ruleLst>
          <dgm:rule type="w" val="INF" fact="NaN" max="NaN"/>
          <dgm:rule type="primFontSz" val="5" fact="NaN" max="NaN"/>
        </dgm:ruleLst>
      </dgm:layoutNode>
      <dgm:choose name="Name2">
        <dgm:if name="Name3" axis="par ch" ptType="doc node" func="cnt" op="gte" val="2">
          <dgm:forEach name="Name4" axis="followSib" ptType="sibTrans" cnt="1">
            <dgm:layoutNode name="space">
              <dgm:alg type="sp"/>
              <dgm:shape xmlns:r="http://schemas.openxmlformats.org/officeDocument/2006/relationships" r:blip="">
                <dgm:adjLst/>
              </dgm:shape>
              <dgm:presOf/>
            </dgm:layoutNode>
          </dgm:forEach>
        </dgm:if>
        <dgm:else name="Name5"/>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048397" y="2244726"/>
            <a:ext cx="18290381" cy="4775200"/>
          </a:xfrm>
        </p:spPr>
        <p:txBody>
          <a:bodyPr anchor="b"/>
          <a:lstStyle>
            <a:lvl1pPr algn="ctr">
              <a:defRPr sz="12000"/>
            </a:lvl1pPr>
          </a:lstStyle>
          <a:p>
            <a:r>
              <a:rPr lang="en-US"/>
              <a:t>Click to edit Master title style</a:t>
            </a:r>
            <a:endParaRPr lang="en-US" dirty="0"/>
          </a:p>
        </p:txBody>
      </p:sp>
      <p:sp>
        <p:nvSpPr>
          <p:cNvPr id="3" name="Subtitle 2"/>
          <p:cNvSpPr>
            <a:spLocks noGrp="1"/>
          </p:cNvSpPr>
          <p:nvPr>
            <p:ph type="subTitle" idx="1"/>
          </p:nvPr>
        </p:nvSpPr>
        <p:spPr>
          <a:xfrm>
            <a:off x="3048397" y="7204076"/>
            <a:ext cx="18290381" cy="3311524"/>
          </a:xfrm>
        </p:spPr>
        <p:txBody>
          <a:bodyPr/>
          <a:lstStyle>
            <a:lvl1pPr marL="0" indent="0" algn="ctr">
              <a:buNone/>
              <a:defRPr sz="4800"/>
            </a:lvl1pPr>
            <a:lvl2pPr marL="914400" indent="0" algn="ctr">
              <a:buNone/>
              <a:defRPr sz="4000"/>
            </a:lvl2pPr>
            <a:lvl3pPr marL="1828800" indent="0" algn="ctr">
              <a:buNone/>
              <a:defRPr sz="3600"/>
            </a:lvl3pPr>
            <a:lvl4pPr marL="2743200" indent="0" algn="ctr">
              <a:buNone/>
              <a:defRPr sz="3200"/>
            </a:lvl4pPr>
            <a:lvl5pPr marL="3657600" indent="0" algn="ctr">
              <a:buNone/>
              <a:defRPr sz="3200"/>
            </a:lvl5pPr>
            <a:lvl6pPr marL="4572000" indent="0" algn="ctr">
              <a:buNone/>
              <a:defRPr sz="3200"/>
            </a:lvl6pPr>
            <a:lvl7pPr marL="5486400" indent="0" algn="ctr">
              <a:buNone/>
              <a:defRPr sz="3200"/>
            </a:lvl7pPr>
            <a:lvl8pPr marL="6400800" indent="0" algn="ctr">
              <a:buNone/>
              <a:defRPr sz="3200"/>
            </a:lvl8pPr>
            <a:lvl9pPr marL="7315200" indent="0" algn="ctr">
              <a:buNone/>
              <a:defRPr sz="3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CC02115-E0AE-7349-B651-19628F808C42}" type="datetimeFigureOut">
              <a:rPr lang="en-US" smtClean="0"/>
              <a:t>4/12/2022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51E6BC-09C6-9F4D-BC8E-FB2328A85F01}" type="slidenum">
              <a:rPr lang="en-US" smtClean="0"/>
              <a:t>‹#›</a:t>
            </a:fld>
            <a:endParaRPr lang="en-US"/>
          </a:p>
        </p:txBody>
      </p:sp>
    </p:spTree>
  </p:cSld>
  <p:clrMapOvr>
    <a:masterClrMapping/>
  </p:clrMapOvr>
  <p:transition spd="slow">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C02115-E0AE-7349-B651-19628F808C42}" type="datetimeFigureOut">
              <a:rPr lang="en-US" smtClean="0"/>
              <a:t>4/12/2022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51E6BC-09C6-9F4D-BC8E-FB2328A85F01}" type="slidenum">
              <a:rPr lang="en-US" smtClean="0"/>
              <a:t>‹#›</a:t>
            </a:fld>
            <a:endParaRPr lang="en-US"/>
          </a:p>
        </p:txBody>
      </p:sp>
    </p:spTree>
  </p:cSld>
  <p:clrMapOvr>
    <a:masterClrMapping/>
  </p:clrMapOvr>
  <p:transition spd="slow">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7452072" y="730250"/>
            <a:ext cx="5258485" cy="11623676"/>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676618" y="730250"/>
            <a:ext cx="15470614" cy="1162367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C02115-E0AE-7349-B651-19628F808C42}" type="datetimeFigureOut">
              <a:rPr lang="en-US" smtClean="0"/>
              <a:t>4/12/2022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51E6BC-09C6-9F4D-BC8E-FB2328A85F01}" type="slidenum">
              <a:rPr lang="en-US" smtClean="0"/>
              <a:t>‹#›</a:t>
            </a:fld>
            <a:endParaRPr lang="en-US"/>
          </a:p>
        </p:txBody>
      </p:sp>
    </p:spTree>
  </p:cSld>
  <p:clrMapOvr>
    <a:masterClrMapping/>
  </p:clrMapOvr>
  <p:transition spd="slow">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C02115-E0AE-7349-B651-19628F808C42}" type="datetimeFigureOut">
              <a:rPr lang="en-US" smtClean="0"/>
              <a:t>4/12/2022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51E6BC-09C6-9F4D-BC8E-FB2328A85F01}" type="slidenum">
              <a:rPr lang="en-US" smtClean="0"/>
              <a:t>‹#›</a:t>
            </a:fld>
            <a:endParaRPr lang="en-US"/>
          </a:p>
        </p:txBody>
      </p:sp>
    </p:spTree>
  </p:cSld>
  <p:clrMapOvr>
    <a:masterClrMapping/>
  </p:clrMapOvr>
  <p:transition spd="slow">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63917" y="3419477"/>
            <a:ext cx="21033938" cy="5705474"/>
          </a:xfrm>
        </p:spPr>
        <p:txBody>
          <a:bodyPr anchor="b"/>
          <a:lstStyle>
            <a:lvl1pPr>
              <a:defRPr sz="12000"/>
            </a:lvl1pPr>
          </a:lstStyle>
          <a:p>
            <a:r>
              <a:rPr lang="en-US"/>
              <a:t>Click to edit Master title style</a:t>
            </a:r>
            <a:endParaRPr lang="en-US" dirty="0"/>
          </a:p>
        </p:txBody>
      </p:sp>
      <p:sp>
        <p:nvSpPr>
          <p:cNvPr id="3" name="Text Placeholder 2"/>
          <p:cNvSpPr>
            <a:spLocks noGrp="1"/>
          </p:cNvSpPr>
          <p:nvPr>
            <p:ph type="body" idx="1"/>
          </p:nvPr>
        </p:nvSpPr>
        <p:spPr>
          <a:xfrm>
            <a:off x="1663917" y="9178927"/>
            <a:ext cx="21033938" cy="3000374"/>
          </a:xfrm>
        </p:spPr>
        <p:txBody>
          <a:bodyPr/>
          <a:lstStyle>
            <a:lvl1pPr marL="0" indent="0">
              <a:buNone/>
              <a:defRPr sz="4800">
                <a:solidFill>
                  <a:schemeClr val="tx1">
                    <a:tint val="75000"/>
                  </a:schemeClr>
                </a:solidFill>
              </a:defRPr>
            </a:lvl1pPr>
            <a:lvl2pPr marL="914400" indent="0">
              <a:buNone/>
              <a:defRPr sz="4000">
                <a:solidFill>
                  <a:schemeClr val="tx1">
                    <a:tint val="75000"/>
                  </a:schemeClr>
                </a:solidFill>
              </a:defRPr>
            </a:lvl2pPr>
            <a:lvl3pPr marL="1828800" indent="0">
              <a:buNone/>
              <a:defRPr sz="3600">
                <a:solidFill>
                  <a:schemeClr val="tx1">
                    <a:tint val="75000"/>
                  </a:schemeClr>
                </a:solidFill>
              </a:defRPr>
            </a:lvl3pPr>
            <a:lvl4pPr marL="2743200" indent="0">
              <a:buNone/>
              <a:defRPr sz="3200">
                <a:solidFill>
                  <a:schemeClr val="tx1">
                    <a:tint val="75000"/>
                  </a:schemeClr>
                </a:solidFill>
              </a:defRPr>
            </a:lvl4pPr>
            <a:lvl5pPr marL="3657600" indent="0">
              <a:buNone/>
              <a:defRPr sz="3200">
                <a:solidFill>
                  <a:schemeClr val="tx1">
                    <a:tint val="75000"/>
                  </a:schemeClr>
                </a:solidFill>
              </a:defRPr>
            </a:lvl5pPr>
            <a:lvl6pPr marL="4572000" indent="0">
              <a:buNone/>
              <a:defRPr sz="3200">
                <a:solidFill>
                  <a:schemeClr val="tx1">
                    <a:tint val="75000"/>
                  </a:schemeClr>
                </a:solidFill>
              </a:defRPr>
            </a:lvl6pPr>
            <a:lvl7pPr marL="5486400" indent="0">
              <a:buNone/>
              <a:defRPr sz="3200">
                <a:solidFill>
                  <a:schemeClr val="tx1">
                    <a:tint val="75000"/>
                  </a:schemeClr>
                </a:solidFill>
              </a:defRPr>
            </a:lvl7pPr>
            <a:lvl8pPr marL="6400800" indent="0">
              <a:buNone/>
              <a:defRPr sz="3200">
                <a:solidFill>
                  <a:schemeClr val="tx1">
                    <a:tint val="75000"/>
                  </a:schemeClr>
                </a:solidFill>
              </a:defRPr>
            </a:lvl8pPr>
            <a:lvl9pPr marL="7315200" indent="0">
              <a:buNone/>
              <a:defRPr sz="3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CC02115-E0AE-7349-B651-19628F808C42}" type="datetimeFigureOut">
              <a:rPr lang="en-US" smtClean="0"/>
              <a:t>4/12/2022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51E6BC-09C6-9F4D-BC8E-FB2328A85F01}" type="slidenum">
              <a:rPr lang="en-US" smtClean="0"/>
              <a:t>‹#›</a:t>
            </a:fld>
            <a:endParaRPr lang="en-US"/>
          </a:p>
        </p:txBody>
      </p:sp>
    </p:spTree>
  </p:cSld>
  <p:clrMapOvr>
    <a:masterClrMapping/>
  </p:clrMapOvr>
  <p:transition spd="slow">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676618" y="3651250"/>
            <a:ext cx="10364549" cy="87026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2346008" y="3651250"/>
            <a:ext cx="10364549" cy="87026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CC02115-E0AE-7349-B651-19628F808C42}" type="datetimeFigureOut">
              <a:rPr lang="en-US" smtClean="0"/>
              <a:t>4/12/2022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51E6BC-09C6-9F4D-BC8E-FB2328A85F01}" type="slidenum">
              <a:rPr lang="en-US" smtClean="0"/>
              <a:t>‹#›</a:t>
            </a:fld>
            <a:endParaRPr lang="en-US"/>
          </a:p>
        </p:txBody>
      </p:sp>
    </p:spTree>
  </p:cSld>
  <p:clrMapOvr>
    <a:masterClrMapping/>
  </p:clrMapOvr>
  <p:transition spd="slow">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679795" y="730251"/>
            <a:ext cx="21033938" cy="2651126"/>
          </a:xfrm>
        </p:spPr>
        <p:txBody>
          <a:bodyPr/>
          <a:lstStyle/>
          <a:p>
            <a:r>
              <a:rPr lang="en-US"/>
              <a:t>Click to edit Master title style</a:t>
            </a:r>
            <a:endParaRPr lang="en-US" dirty="0"/>
          </a:p>
        </p:txBody>
      </p:sp>
      <p:sp>
        <p:nvSpPr>
          <p:cNvPr id="3" name="Text Placeholder 2"/>
          <p:cNvSpPr>
            <a:spLocks noGrp="1"/>
          </p:cNvSpPr>
          <p:nvPr>
            <p:ph type="body" idx="1"/>
          </p:nvPr>
        </p:nvSpPr>
        <p:spPr>
          <a:xfrm>
            <a:off x="1679796" y="3362326"/>
            <a:ext cx="10316917" cy="1647824"/>
          </a:xfrm>
        </p:spPr>
        <p:txBody>
          <a:bodyPr anchor="b"/>
          <a:lstStyle>
            <a:lvl1pPr marL="0" indent="0">
              <a:buNone/>
              <a:defRPr sz="4800" b="1"/>
            </a:lvl1pPr>
            <a:lvl2pPr marL="914400" indent="0">
              <a:buNone/>
              <a:defRPr sz="4000" b="1"/>
            </a:lvl2pPr>
            <a:lvl3pPr marL="1828800" indent="0">
              <a:buNone/>
              <a:defRPr sz="3600" b="1"/>
            </a:lvl3pPr>
            <a:lvl4pPr marL="2743200" indent="0">
              <a:buNone/>
              <a:defRPr sz="3200" b="1"/>
            </a:lvl4pPr>
            <a:lvl5pPr marL="3657600" indent="0">
              <a:buNone/>
              <a:defRPr sz="3200" b="1"/>
            </a:lvl5pPr>
            <a:lvl6pPr marL="4572000" indent="0">
              <a:buNone/>
              <a:defRPr sz="3200" b="1"/>
            </a:lvl6pPr>
            <a:lvl7pPr marL="5486400" indent="0">
              <a:buNone/>
              <a:defRPr sz="3200" b="1"/>
            </a:lvl7pPr>
            <a:lvl8pPr marL="6400800" indent="0">
              <a:buNone/>
              <a:defRPr sz="3200" b="1"/>
            </a:lvl8pPr>
            <a:lvl9pPr marL="7315200" indent="0">
              <a:buNone/>
              <a:defRPr sz="3200" b="1"/>
            </a:lvl9pPr>
          </a:lstStyle>
          <a:p>
            <a:pPr lvl="0"/>
            <a:r>
              <a:rPr lang="en-US"/>
              <a:t>Click to edit Master text styles</a:t>
            </a:r>
          </a:p>
        </p:txBody>
      </p:sp>
      <p:sp>
        <p:nvSpPr>
          <p:cNvPr id="4" name="Content Placeholder 3"/>
          <p:cNvSpPr>
            <a:spLocks noGrp="1"/>
          </p:cNvSpPr>
          <p:nvPr>
            <p:ph sz="half" idx="2"/>
          </p:nvPr>
        </p:nvSpPr>
        <p:spPr>
          <a:xfrm>
            <a:off x="1679796" y="5010150"/>
            <a:ext cx="10316917" cy="73691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2346007" y="3362326"/>
            <a:ext cx="10367726" cy="1647824"/>
          </a:xfrm>
        </p:spPr>
        <p:txBody>
          <a:bodyPr anchor="b"/>
          <a:lstStyle>
            <a:lvl1pPr marL="0" indent="0">
              <a:buNone/>
              <a:defRPr sz="4800" b="1"/>
            </a:lvl1pPr>
            <a:lvl2pPr marL="914400" indent="0">
              <a:buNone/>
              <a:defRPr sz="4000" b="1"/>
            </a:lvl2pPr>
            <a:lvl3pPr marL="1828800" indent="0">
              <a:buNone/>
              <a:defRPr sz="3600" b="1"/>
            </a:lvl3pPr>
            <a:lvl4pPr marL="2743200" indent="0">
              <a:buNone/>
              <a:defRPr sz="3200" b="1"/>
            </a:lvl4pPr>
            <a:lvl5pPr marL="3657600" indent="0">
              <a:buNone/>
              <a:defRPr sz="3200" b="1"/>
            </a:lvl5pPr>
            <a:lvl6pPr marL="4572000" indent="0">
              <a:buNone/>
              <a:defRPr sz="3200" b="1"/>
            </a:lvl6pPr>
            <a:lvl7pPr marL="5486400" indent="0">
              <a:buNone/>
              <a:defRPr sz="3200" b="1"/>
            </a:lvl7pPr>
            <a:lvl8pPr marL="6400800" indent="0">
              <a:buNone/>
              <a:defRPr sz="3200" b="1"/>
            </a:lvl8pPr>
            <a:lvl9pPr marL="7315200" indent="0">
              <a:buNone/>
              <a:defRPr sz="3200" b="1"/>
            </a:lvl9pPr>
          </a:lstStyle>
          <a:p>
            <a:pPr lvl="0"/>
            <a:r>
              <a:rPr lang="en-US"/>
              <a:t>Click to edit Master text styles</a:t>
            </a:r>
          </a:p>
        </p:txBody>
      </p:sp>
      <p:sp>
        <p:nvSpPr>
          <p:cNvPr id="6" name="Content Placeholder 5"/>
          <p:cNvSpPr>
            <a:spLocks noGrp="1"/>
          </p:cNvSpPr>
          <p:nvPr>
            <p:ph sz="quarter" idx="4"/>
          </p:nvPr>
        </p:nvSpPr>
        <p:spPr>
          <a:xfrm>
            <a:off x="12346007" y="5010150"/>
            <a:ext cx="10367726" cy="73691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CC02115-E0AE-7349-B651-19628F808C42}" type="datetimeFigureOut">
              <a:rPr lang="en-US" smtClean="0"/>
              <a:t>4/12/2022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351E6BC-09C6-9F4D-BC8E-FB2328A85F01}" type="slidenum">
              <a:rPr lang="en-US" smtClean="0"/>
              <a:t>‹#›</a:t>
            </a:fld>
            <a:endParaRPr lang="en-US"/>
          </a:p>
        </p:txBody>
      </p:sp>
    </p:spTree>
  </p:cSld>
  <p:clrMapOvr>
    <a:masterClrMapping/>
  </p:clrMapOvr>
  <p:transition spd="slow">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CC02115-E0AE-7349-B651-19628F808C42}" type="datetimeFigureOut">
              <a:rPr lang="en-US" smtClean="0"/>
              <a:t>4/12/2022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351E6BC-09C6-9F4D-BC8E-FB2328A85F01}" type="slidenum">
              <a:rPr lang="en-US" smtClean="0"/>
              <a:t>‹#›</a:t>
            </a:fld>
            <a:endParaRPr lang="en-US"/>
          </a:p>
        </p:txBody>
      </p:sp>
    </p:spTree>
  </p:cSld>
  <p:clrMapOvr>
    <a:masterClrMapping/>
  </p:clrMapOvr>
  <p:transition spd="slow">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CC02115-E0AE-7349-B651-19628F808C42}" type="datetimeFigureOut">
              <a:rPr lang="en-US" smtClean="0"/>
              <a:t>4/12/2022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351E6BC-09C6-9F4D-BC8E-FB2328A85F01}" type="slidenum">
              <a:rPr lang="en-US" smtClean="0"/>
              <a:t>‹#›</a:t>
            </a:fld>
            <a:endParaRPr lang="en-US"/>
          </a:p>
        </p:txBody>
      </p:sp>
    </p:spTree>
  </p:cSld>
  <p:clrMapOvr>
    <a:masterClrMapping/>
  </p:clrMapOvr>
  <p:transition spd="slow">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9796" y="914400"/>
            <a:ext cx="7865498" cy="3200400"/>
          </a:xfrm>
        </p:spPr>
        <p:txBody>
          <a:bodyPr anchor="b"/>
          <a:lstStyle>
            <a:lvl1pPr>
              <a:defRPr sz="6400"/>
            </a:lvl1pPr>
          </a:lstStyle>
          <a:p>
            <a:r>
              <a:rPr lang="en-US"/>
              <a:t>Click to edit Master title style</a:t>
            </a:r>
            <a:endParaRPr lang="en-US" dirty="0"/>
          </a:p>
        </p:txBody>
      </p:sp>
      <p:sp>
        <p:nvSpPr>
          <p:cNvPr id="3" name="Content Placeholder 2"/>
          <p:cNvSpPr>
            <a:spLocks noGrp="1"/>
          </p:cNvSpPr>
          <p:nvPr>
            <p:ph idx="1"/>
          </p:nvPr>
        </p:nvSpPr>
        <p:spPr>
          <a:xfrm>
            <a:off x="10367726" y="1974851"/>
            <a:ext cx="12346007" cy="9747250"/>
          </a:xfrm>
        </p:spPr>
        <p:txBody>
          <a:bodyPr/>
          <a:lstStyle>
            <a:lvl1pPr>
              <a:defRPr sz="6400"/>
            </a:lvl1pPr>
            <a:lvl2pPr>
              <a:defRPr sz="5600"/>
            </a:lvl2pPr>
            <a:lvl3pPr>
              <a:defRPr sz="4800"/>
            </a:lvl3pPr>
            <a:lvl4pPr>
              <a:defRPr sz="4000"/>
            </a:lvl4pPr>
            <a:lvl5pPr>
              <a:defRPr sz="4000"/>
            </a:lvl5pPr>
            <a:lvl6pPr>
              <a:defRPr sz="4000"/>
            </a:lvl6pPr>
            <a:lvl7pPr>
              <a:defRPr sz="4000"/>
            </a:lvl7pPr>
            <a:lvl8pPr>
              <a:defRPr sz="4000"/>
            </a:lvl8pPr>
            <a:lvl9pPr>
              <a:defRPr sz="4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679796" y="4114800"/>
            <a:ext cx="7865498" cy="7623176"/>
          </a:xfrm>
        </p:spPr>
        <p:txBody>
          <a:bodyPr/>
          <a:lstStyle>
            <a:lvl1pPr marL="0" indent="0">
              <a:buNone/>
              <a:defRPr sz="3200"/>
            </a:lvl1pPr>
            <a:lvl2pPr marL="914400" indent="0">
              <a:buNone/>
              <a:defRPr sz="2800"/>
            </a:lvl2pPr>
            <a:lvl3pPr marL="1828800" indent="0">
              <a:buNone/>
              <a:defRPr sz="2400"/>
            </a:lvl3pPr>
            <a:lvl4pPr marL="2743200" indent="0">
              <a:buNone/>
              <a:defRPr sz="2000"/>
            </a:lvl4pPr>
            <a:lvl5pPr marL="3657600" indent="0">
              <a:buNone/>
              <a:defRPr sz="2000"/>
            </a:lvl5pPr>
            <a:lvl6pPr marL="4572000" indent="0">
              <a:buNone/>
              <a:defRPr sz="2000"/>
            </a:lvl6pPr>
            <a:lvl7pPr marL="5486400" indent="0">
              <a:buNone/>
              <a:defRPr sz="2000"/>
            </a:lvl7pPr>
            <a:lvl8pPr marL="6400800" indent="0">
              <a:buNone/>
              <a:defRPr sz="2000"/>
            </a:lvl8pPr>
            <a:lvl9pPr marL="7315200" indent="0">
              <a:buNone/>
              <a:defRPr sz="2000"/>
            </a:lvl9pPr>
          </a:lstStyle>
          <a:p>
            <a:pPr lvl="0"/>
            <a:r>
              <a:rPr lang="en-US"/>
              <a:t>Click to edit Master text styles</a:t>
            </a:r>
          </a:p>
        </p:txBody>
      </p:sp>
      <p:sp>
        <p:nvSpPr>
          <p:cNvPr id="5" name="Date Placeholder 4"/>
          <p:cNvSpPr>
            <a:spLocks noGrp="1"/>
          </p:cNvSpPr>
          <p:nvPr>
            <p:ph type="dt" sz="half" idx="10"/>
          </p:nvPr>
        </p:nvSpPr>
        <p:spPr/>
        <p:txBody>
          <a:bodyPr/>
          <a:lstStyle/>
          <a:p>
            <a:fld id="{2CC02115-E0AE-7349-B651-19628F808C42}" type="datetimeFigureOut">
              <a:rPr lang="en-US" smtClean="0"/>
              <a:t>4/12/2022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51E6BC-09C6-9F4D-BC8E-FB2328A85F01}" type="slidenum">
              <a:rPr lang="en-US" smtClean="0"/>
              <a:t>‹#›</a:t>
            </a:fld>
            <a:endParaRPr lang="en-US"/>
          </a:p>
        </p:txBody>
      </p:sp>
    </p:spTree>
  </p:cSld>
  <p:clrMapOvr>
    <a:masterClrMapping/>
  </p:clrMapOvr>
  <p:transition spd="slow">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9796" y="914400"/>
            <a:ext cx="7865498" cy="3200400"/>
          </a:xfrm>
        </p:spPr>
        <p:txBody>
          <a:bodyPr anchor="b"/>
          <a:lstStyle>
            <a:lvl1pPr>
              <a:defRPr sz="6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0367726" y="1974851"/>
            <a:ext cx="12346007" cy="9747250"/>
          </a:xfrm>
        </p:spPr>
        <p:txBody>
          <a:bodyPr anchor="t"/>
          <a:lstStyle>
            <a:lvl1pPr marL="0" indent="0">
              <a:buNone/>
              <a:defRPr sz="6400"/>
            </a:lvl1pPr>
            <a:lvl2pPr marL="914400" indent="0">
              <a:buNone/>
              <a:defRPr sz="5600"/>
            </a:lvl2pPr>
            <a:lvl3pPr marL="1828800" indent="0">
              <a:buNone/>
              <a:defRPr sz="4800"/>
            </a:lvl3pPr>
            <a:lvl4pPr marL="2743200" indent="0">
              <a:buNone/>
              <a:defRPr sz="4000"/>
            </a:lvl4pPr>
            <a:lvl5pPr marL="3657600" indent="0">
              <a:buNone/>
              <a:defRPr sz="4000"/>
            </a:lvl5pPr>
            <a:lvl6pPr marL="4572000" indent="0">
              <a:buNone/>
              <a:defRPr sz="4000"/>
            </a:lvl6pPr>
            <a:lvl7pPr marL="5486400" indent="0">
              <a:buNone/>
              <a:defRPr sz="4000"/>
            </a:lvl7pPr>
            <a:lvl8pPr marL="6400800" indent="0">
              <a:buNone/>
              <a:defRPr sz="4000"/>
            </a:lvl8pPr>
            <a:lvl9pPr marL="7315200" indent="0">
              <a:buNone/>
              <a:defRPr sz="4000"/>
            </a:lvl9pPr>
          </a:lstStyle>
          <a:p>
            <a:r>
              <a:rPr lang="en-US"/>
              <a:t>Drag picture to placeholder or click icon to add</a:t>
            </a:r>
            <a:endParaRPr lang="en-US" dirty="0"/>
          </a:p>
        </p:txBody>
      </p:sp>
      <p:sp>
        <p:nvSpPr>
          <p:cNvPr id="4" name="Text Placeholder 3"/>
          <p:cNvSpPr>
            <a:spLocks noGrp="1"/>
          </p:cNvSpPr>
          <p:nvPr>
            <p:ph type="body" sz="half" idx="2"/>
          </p:nvPr>
        </p:nvSpPr>
        <p:spPr>
          <a:xfrm>
            <a:off x="1679796" y="4114800"/>
            <a:ext cx="7865498" cy="7623176"/>
          </a:xfrm>
        </p:spPr>
        <p:txBody>
          <a:bodyPr/>
          <a:lstStyle>
            <a:lvl1pPr marL="0" indent="0">
              <a:buNone/>
              <a:defRPr sz="3200"/>
            </a:lvl1pPr>
            <a:lvl2pPr marL="914400" indent="0">
              <a:buNone/>
              <a:defRPr sz="2800"/>
            </a:lvl2pPr>
            <a:lvl3pPr marL="1828800" indent="0">
              <a:buNone/>
              <a:defRPr sz="2400"/>
            </a:lvl3pPr>
            <a:lvl4pPr marL="2743200" indent="0">
              <a:buNone/>
              <a:defRPr sz="2000"/>
            </a:lvl4pPr>
            <a:lvl5pPr marL="3657600" indent="0">
              <a:buNone/>
              <a:defRPr sz="2000"/>
            </a:lvl5pPr>
            <a:lvl6pPr marL="4572000" indent="0">
              <a:buNone/>
              <a:defRPr sz="2000"/>
            </a:lvl6pPr>
            <a:lvl7pPr marL="5486400" indent="0">
              <a:buNone/>
              <a:defRPr sz="2000"/>
            </a:lvl7pPr>
            <a:lvl8pPr marL="6400800" indent="0">
              <a:buNone/>
              <a:defRPr sz="2000"/>
            </a:lvl8pPr>
            <a:lvl9pPr marL="7315200" indent="0">
              <a:buNone/>
              <a:defRPr sz="2000"/>
            </a:lvl9pPr>
          </a:lstStyle>
          <a:p>
            <a:pPr lvl="0"/>
            <a:r>
              <a:rPr lang="en-US"/>
              <a:t>Click to edit Master text styles</a:t>
            </a:r>
          </a:p>
        </p:txBody>
      </p:sp>
      <p:sp>
        <p:nvSpPr>
          <p:cNvPr id="5" name="Date Placeholder 4"/>
          <p:cNvSpPr>
            <a:spLocks noGrp="1"/>
          </p:cNvSpPr>
          <p:nvPr>
            <p:ph type="dt" sz="half" idx="10"/>
          </p:nvPr>
        </p:nvSpPr>
        <p:spPr/>
        <p:txBody>
          <a:bodyPr/>
          <a:lstStyle/>
          <a:p>
            <a:fld id="{2CC02115-E0AE-7349-B651-19628F808C42}" type="datetimeFigureOut">
              <a:rPr lang="en-US" smtClean="0"/>
              <a:t>4/12/2022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51E6BC-09C6-9F4D-BC8E-FB2328A85F01}" type="slidenum">
              <a:rPr lang="en-US" smtClean="0"/>
              <a:t>‹#›</a:t>
            </a:fld>
            <a:endParaRPr lang="en-US"/>
          </a:p>
        </p:txBody>
      </p:sp>
    </p:spTree>
  </p:cSld>
  <p:clrMapOvr>
    <a:masterClrMapping/>
  </p:clrMapOvr>
  <p:transition spd="slow">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676619" y="730251"/>
            <a:ext cx="21033938" cy="265112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676619" y="3651250"/>
            <a:ext cx="21033938" cy="870267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676618" y="12712701"/>
            <a:ext cx="5487114" cy="730250"/>
          </a:xfrm>
          <a:prstGeom prst="rect">
            <a:avLst/>
          </a:prstGeom>
        </p:spPr>
        <p:txBody>
          <a:bodyPr vert="horz" lIns="91440" tIns="45720" rIns="91440" bIns="45720" rtlCol="0" anchor="ctr"/>
          <a:lstStyle>
            <a:lvl1pPr algn="l">
              <a:defRPr sz="2400">
                <a:solidFill>
                  <a:schemeClr val="tx1">
                    <a:tint val="75000"/>
                  </a:schemeClr>
                </a:solidFill>
              </a:defRPr>
            </a:lvl1pPr>
          </a:lstStyle>
          <a:p>
            <a:fld id="{2CC02115-E0AE-7349-B651-19628F808C42}" type="datetimeFigureOut">
              <a:rPr lang="en-US" smtClean="0"/>
              <a:t>4/12/2022</a:t>
            </a:fld>
            <a:endParaRPr lang="en-US"/>
          </a:p>
        </p:txBody>
      </p:sp>
      <p:sp>
        <p:nvSpPr>
          <p:cNvPr id="5" name="Footer Placeholder 4"/>
          <p:cNvSpPr>
            <a:spLocks noGrp="1"/>
          </p:cNvSpPr>
          <p:nvPr>
            <p:ph type="ftr" sz="quarter" idx="3"/>
          </p:nvPr>
        </p:nvSpPr>
        <p:spPr>
          <a:xfrm>
            <a:off x="8078252" y="12712701"/>
            <a:ext cx="8230672" cy="730250"/>
          </a:xfrm>
          <a:prstGeom prst="rect">
            <a:avLst/>
          </a:prstGeom>
        </p:spPr>
        <p:txBody>
          <a:bodyPr vert="horz" lIns="91440" tIns="45720" rIns="91440" bIns="45720" rtlCol="0" anchor="ctr"/>
          <a:lstStyle>
            <a:lvl1pPr algn="ctr">
              <a:defRPr sz="24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7223443" y="12712701"/>
            <a:ext cx="5487114" cy="730250"/>
          </a:xfrm>
          <a:prstGeom prst="rect">
            <a:avLst/>
          </a:prstGeom>
        </p:spPr>
        <p:txBody>
          <a:bodyPr vert="horz" lIns="91440" tIns="45720" rIns="91440" bIns="45720" rtlCol="0" anchor="ctr"/>
          <a:lstStyle>
            <a:lvl1pPr algn="r">
              <a:defRPr sz="2400">
                <a:solidFill>
                  <a:schemeClr val="tx1">
                    <a:tint val="75000"/>
                  </a:schemeClr>
                </a:solidFill>
              </a:defRPr>
            </a:lvl1pPr>
          </a:lstStyle>
          <a:p>
            <a:fld id="{1351E6BC-09C6-9F4D-BC8E-FB2328A85F01}" type="slidenum">
              <a:rPr lang="en-US" smtClean="0"/>
              <a:t>‹#›</a:t>
            </a:fld>
            <a:endParaRPr lang="en-US"/>
          </a:p>
        </p:txBody>
      </p:sp>
    </p:spTree>
    <p:extLst>
      <p:ext uri="{BB962C8B-B14F-4D97-AF65-F5344CB8AC3E}">
        <p14:creationId xmlns:p14="http://schemas.microsoft.com/office/powerpoint/2010/main" val="159860813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slow">
    <p:fade/>
  </p:transition>
  <p:txStyles>
    <p:titleStyle>
      <a:lvl1pPr algn="l" defTabSz="1828800" rtl="0" eaLnBrk="1" latinLnBrk="0" hangingPunct="1">
        <a:lnSpc>
          <a:spcPct val="90000"/>
        </a:lnSpc>
        <a:spcBef>
          <a:spcPct val="0"/>
        </a:spcBef>
        <a:buNone/>
        <a:defRPr sz="8800" kern="1200">
          <a:solidFill>
            <a:schemeClr val="tx1"/>
          </a:solidFill>
          <a:latin typeface="+mj-lt"/>
          <a:ea typeface="+mj-ea"/>
          <a:cs typeface="+mj-cs"/>
        </a:defRPr>
      </a:lvl1pPr>
    </p:titleStyle>
    <p:bodyStyle>
      <a:lvl1pPr marL="457200" indent="-457200" algn="l" defTabSz="1828800" rtl="0" eaLnBrk="1" latinLnBrk="0" hangingPunct="1">
        <a:lnSpc>
          <a:spcPct val="90000"/>
        </a:lnSpc>
        <a:spcBef>
          <a:spcPts val="2000"/>
        </a:spcBef>
        <a:buFont typeface="Arial" panose="020B0604020202020204" pitchFamily="34" charset="0"/>
        <a:buChar char="•"/>
        <a:defRPr sz="5600" kern="1200">
          <a:solidFill>
            <a:schemeClr val="tx1"/>
          </a:solidFill>
          <a:latin typeface="+mn-lt"/>
          <a:ea typeface="+mn-ea"/>
          <a:cs typeface="+mn-cs"/>
        </a:defRPr>
      </a:lvl1pPr>
      <a:lvl2pPr marL="1371600" indent="-457200" algn="l" defTabSz="1828800" rtl="0" eaLnBrk="1" latinLnBrk="0" hangingPunct="1">
        <a:lnSpc>
          <a:spcPct val="90000"/>
        </a:lnSpc>
        <a:spcBef>
          <a:spcPts val="1000"/>
        </a:spcBef>
        <a:buFont typeface="Arial" panose="020B0604020202020204" pitchFamily="34" charset="0"/>
        <a:buChar char="•"/>
        <a:defRPr sz="4800" kern="1200">
          <a:solidFill>
            <a:schemeClr val="tx1"/>
          </a:solidFill>
          <a:latin typeface="+mn-lt"/>
          <a:ea typeface="+mn-ea"/>
          <a:cs typeface="+mn-cs"/>
        </a:defRPr>
      </a:lvl2pPr>
      <a:lvl3pPr marL="2286000" indent="-457200" algn="l" defTabSz="1828800" rtl="0" eaLnBrk="1" latinLnBrk="0" hangingPunct="1">
        <a:lnSpc>
          <a:spcPct val="90000"/>
        </a:lnSpc>
        <a:spcBef>
          <a:spcPts val="1000"/>
        </a:spcBef>
        <a:buFont typeface="Arial" panose="020B0604020202020204" pitchFamily="34" charset="0"/>
        <a:buChar char="•"/>
        <a:defRPr sz="4000" kern="1200">
          <a:solidFill>
            <a:schemeClr val="tx1"/>
          </a:solidFill>
          <a:latin typeface="+mn-lt"/>
          <a:ea typeface="+mn-ea"/>
          <a:cs typeface="+mn-cs"/>
        </a:defRPr>
      </a:lvl3pPr>
      <a:lvl4pPr marL="32004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4pPr>
      <a:lvl5pPr marL="41148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5pPr>
      <a:lvl6pPr marL="50292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6pPr>
      <a:lvl7pPr marL="59436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7pPr>
      <a:lvl8pPr marL="68580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8pPr>
      <a:lvl9pPr marL="77724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9pPr>
    </p:bodyStyle>
    <p:otherStyle>
      <a:defPPr>
        <a:defRPr lang="en-US"/>
      </a:defPPr>
      <a:lvl1pPr marL="0" algn="l" defTabSz="1828800" rtl="0" eaLnBrk="1" latinLnBrk="0" hangingPunct="1">
        <a:defRPr sz="3600" kern="1200">
          <a:solidFill>
            <a:schemeClr val="tx1"/>
          </a:solidFill>
          <a:latin typeface="+mn-lt"/>
          <a:ea typeface="+mn-ea"/>
          <a:cs typeface="+mn-cs"/>
        </a:defRPr>
      </a:lvl1pPr>
      <a:lvl2pPr marL="914400" algn="l" defTabSz="1828800" rtl="0" eaLnBrk="1" latinLnBrk="0" hangingPunct="1">
        <a:defRPr sz="3600" kern="1200">
          <a:solidFill>
            <a:schemeClr val="tx1"/>
          </a:solidFill>
          <a:latin typeface="+mn-lt"/>
          <a:ea typeface="+mn-ea"/>
          <a:cs typeface="+mn-cs"/>
        </a:defRPr>
      </a:lvl2pPr>
      <a:lvl3pPr marL="1828800" algn="l" defTabSz="1828800" rtl="0" eaLnBrk="1" latinLnBrk="0" hangingPunct="1">
        <a:defRPr sz="3600" kern="1200">
          <a:solidFill>
            <a:schemeClr val="tx1"/>
          </a:solidFill>
          <a:latin typeface="+mn-lt"/>
          <a:ea typeface="+mn-ea"/>
          <a:cs typeface="+mn-cs"/>
        </a:defRPr>
      </a:lvl3pPr>
      <a:lvl4pPr marL="2743200" algn="l" defTabSz="1828800" rtl="0" eaLnBrk="1" latinLnBrk="0" hangingPunct="1">
        <a:defRPr sz="3600" kern="1200">
          <a:solidFill>
            <a:schemeClr val="tx1"/>
          </a:solidFill>
          <a:latin typeface="+mn-lt"/>
          <a:ea typeface="+mn-ea"/>
          <a:cs typeface="+mn-cs"/>
        </a:defRPr>
      </a:lvl4pPr>
      <a:lvl5pPr marL="3657600" algn="l" defTabSz="1828800" rtl="0" eaLnBrk="1" latinLnBrk="0" hangingPunct="1">
        <a:defRPr sz="3600" kern="1200">
          <a:solidFill>
            <a:schemeClr val="tx1"/>
          </a:solidFill>
          <a:latin typeface="+mn-lt"/>
          <a:ea typeface="+mn-ea"/>
          <a:cs typeface="+mn-cs"/>
        </a:defRPr>
      </a:lvl5pPr>
      <a:lvl6pPr marL="4572000" algn="l" defTabSz="1828800" rtl="0" eaLnBrk="1" latinLnBrk="0" hangingPunct="1">
        <a:defRPr sz="3600" kern="1200">
          <a:solidFill>
            <a:schemeClr val="tx1"/>
          </a:solidFill>
          <a:latin typeface="+mn-lt"/>
          <a:ea typeface="+mn-ea"/>
          <a:cs typeface="+mn-cs"/>
        </a:defRPr>
      </a:lvl6pPr>
      <a:lvl7pPr marL="5486400" algn="l" defTabSz="1828800" rtl="0" eaLnBrk="1" latinLnBrk="0" hangingPunct="1">
        <a:defRPr sz="3600" kern="1200">
          <a:solidFill>
            <a:schemeClr val="tx1"/>
          </a:solidFill>
          <a:latin typeface="+mn-lt"/>
          <a:ea typeface="+mn-ea"/>
          <a:cs typeface="+mn-cs"/>
        </a:defRPr>
      </a:lvl7pPr>
      <a:lvl8pPr marL="6400800" algn="l" defTabSz="1828800" rtl="0" eaLnBrk="1" latinLnBrk="0" hangingPunct="1">
        <a:defRPr sz="3600" kern="1200">
          <a:solidFill>
            <a:schemeClr val="tx1"/>
          </a:solidFill>
          <a:latin typeface="+mn-lt"/>
          <a:ea typeface="+mn-ea"/>
          <a:cs typeface="+mn-cs"/>
        </a:defRPr>
      </a:lvl8pPr>
      <a:lvl9pPr marL="7315200" algn="l" defTabSz="1828800" rtl="0" eaLnBrk="1" latinLnBrk="0" hangingPunct="1">
        <a:defRPr sz="3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8" Type="http://schemas.openxmlformats.org/officeDocument/2006/relationships/diagramData" Target="../diagrams/data3.xml"/><Relationship Id="rId3" Type="http://schemas.openxmlformats.org/officeDocument/2006/relationships/diagramData" Target="../diagrams/data2.xml"/><Relationship Id="rId7" Type="http://schemas.microsoft.com/office/2007/relationships/diagramDrawing" Target="../diagrams/drawing2.xml"/><Relationship Id="rId12" Type="http://schemas.microsoft.com/office/2007/relationships/diagramDrawing" Target="../diagrams/drawing3.xml"/><Relationship Id="rId2"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diagramColors" Target="../diagrams/colors2.xml"/><Relationship Id="rId11" Type="http://schemas.openxmlformats.org/officeDocument/2006/relationships/diagramColors" Target="../diagrams/colors3.xml"/><Relationship Id="rId5" Type="http://schemas.openxmlformats.org/officeDocument/2006/relationships/diagramQuickStyle" Target="../diagrams/quickStyle2.xml"/><Relationship Id="rId10" Type="http://schemas.openxmlformats.org/officeDocument/2006/relationships/diagramQuickStyle" Target="../diagrams/quickStyle3.xml"/><Relationship Id="rId4" Type="http://schemas.openxmlformats.org/officeDocument/2006/relationships/diagramLayout" Target="../diagrams/layout2.xml"/><Relationship Id="rId9" Type="http://schemas.openxmlformats.org/officeDocument/2006/relationships/diagramLayout" Target="../diagrams/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3.png"/><Relationship Id="rId1" Type="http://schemas.openxmlformats.org/officeDocument/2006/relationships/slideLayout" Target="../slideLayouts/slideLayout1.xml"/><Relationship Id="rId4" Type="http://schemas.openxmlformats.org/officeDocument/2006/relationships/image" Target="../media/image15.png"/></Relationships>
</file>

<file path=ppt/slides/_rels/slide6.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2539C"/>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6445ED44-61BA-E245-BBEA-1B34D296D713}"/>
              </a:ext>
            </a:extLst>
          </p:cNvPr>
          <p:cNvPicPr>
            <a:picLocks noChangeAspect="1"/>
          </p:cNvPicPr>
          <p:nvPr/>
        </p:nvPicPr>
        <p:blipFill>
          <a:blip r:embed="rId2"/>
          <a:stretch>
            <a:fillRect/>
          </a:stretch>
        </p:blipFill>
        <p:spPr>
          <a:xfrm>
            <a:off x="11471199" y="1744950"/>
            <a:ext cx="1444775" cy="1609319"/>
          </a:xfrm>
          <a:prstGeom prst="rect">
            <a:avLst/>
          </a:prstGeom>
        </p:spPr>
      </p:pic>
      <p:sp>
        <p:nvSpPr>
          <p:cNvPr id="6" name="TextBox 5">
            <a:extLst>
              <a:ext uri="{FF2B5EF4-FFF2-40B4-BE49-F238E27FC236}">
                <a16:creationId xmlns:a16="http://schemas.microsoft.com/office/drawing/2014/main" id="{4AA90285-F814-5C41-90EA-FEDE23685D7F}"/>
              </a:ext>
            </a:extLst>
          </p:cNvPr>
          <p:cNvSpPr txBox="1"/>
          <p:nvPr/>
        </p:nvSpPr>
        <p:spPr>
          <a:xfrm>
            <a:off x="2806698" y="4757738"/>
            <a:ext cx="18773775" cy="7232749"/>
          </a:xfrm>
          <a:prstGeom prst="rect">
            <a:avLst/>
          </a:prstGeom>
          <a:noFill/>
        </p:spPr>
        <p:txBody>
          <a:bodyPr wrap="square" lIns="91440" tIns="45720" rIns="91440" bIns="45720" rtlCol="0" anchor="t">
            <a:spAutoFit/>
          </a:bodyPr>
          <a:lstStyle/>
          <a:p>
            <a:pPr algn="ctr"/>
            <a:r>
              <a:rPr lang="en-US" sz="8000" b="1" dirty="0">
                <a:solidFill>
                  <a:schemeClr val="bg1"/>
                </a:solidFill>
                <a:ea typeface="+mn-lt"/>
                <a:cs typeface="+mn-lt"/>
              </a:rPr>
              <a:t>Studying Aspects of Teamwork and Communication in a Virtual Reality Environment </a:t>
            </a:r>
            <a:endParaRPr lang="en-US" sz="8000" dirty="0">
              <a:solidFill>
                <a:schemeClr val="bg1"/>
              </a:solidFill>
              <a:ea typeface="+mn-lt"/>
              <a:cs typeface="+mn-lt"/>
            </a:endParaRPr>
          </a:p>
          <a:p>
            <a:pPr algn="ctr"/>
            <a:endParaRPr lang="en-US" sz="8000" b="1" dirty="0">
              <a:solidFill>
                <a:schemeClr val="bg1"/>
              </a:solidFill>
              <a:latin typeface="Arial" panose="020B0604020202020204" pitchFamily="34" charset="0"/>
              <a:cs typeface="Arial" panose="020B0604020202020204" pitchFamily="34" charset="0"/>
            </a:endParaRPr>
          </a:p>
          <a:p>
            <a:pPr algn="ctr"/>
            <a:endParaRPr lang="en-US" sz="4800" b="1" dirty="0">
              <a:solidFill>
                <a:schemeClr val="bg1"/>
              </a:solidFill>
              <a:latin typeface="Arial" panose="020B0604020202020204" pitchFamily="34" charset="0"/>
              <a:cs typeface="Arial" panose="020B0604020202020204" pitchFamily="34" charset="0"/>
            </a:endParaRPr>
          </a:p>
          <a:p>
            <a:pPr algn="ctr"/>
            <a:r>
              <a:rPr lang="en-US" sz="4800" dirty="0" err="1">
                <a:solidFill>
                  <a:schemeClr val="bg1"/>
                </a:solidFill>
                <a:latin typeface="Arial"/>
                <a:cs typeface="Arial"/>
              </a:rPr>
              <a:t>Jaacob</a:t>
            </a:r>
            <a:r>
              <a:rPr lang="en-US" sz="4800" dirty="0">
                <a:solidFill>
                  <a:schemeClr val="bg1"/>
                </a:solidFill>
                <a:latin typeface="Arial"/>
                <a:cs typeface="Arial"/>
              </a:rPr>
              <a:t> Pledger &amp; Remington Davis</a:t>
            </a:r>
          </a:p>
          <a:p>
            <a:pPr algn="ctr"/>
            <a:r>
              <a:rPr lang="en-US" sz="4800" dirty="0">
                <a:solidFill>
                  <a:schemeClr val="bg1"/>
                </a:solidFill>
                <a:latin typeface="Arial"/>
                <a:cs typeface="Arial"/>
              </a:rPr>
              <a:t>Faculty Mentor: Dr. Heather Lum</a:t>
            </a:r>
            <a:endParaRPr lang="en-US" sz="4800" dirty="0">
              <a:solidFill>
                <a:schemeClr val="bg1"/>
              </a:solidFill>
              <a:latin typeface="Arial" panose="020B0604020202020204" pitchFamily="34" charset="0"/>
              <a:cs typeface="Arial" panose="020B0604020202020204" pitchFamily="34" charset="0"/>
            </a:endParaRPr>
          </a:p>
        </p:txBody>
      </p:sp>
      <p:pic>
        <p:nvPicPr>
          <p:cNvPr id="10" name="Picture 9">
            <a:extLst>
              <a:ext uri="{FF2B5EF4-FFF2-40B4-BE49-F238E27FC236}">
                <a16:creationId xmlns:a16="http://schemas.microsoft.com/office/drawing/2014/main" id="{869D5915-801A-3145-BD39-A0C8F8CE64E9}"/>
              </a:ext>
            </a:extLst>
          </p:cNvPr>
          <p:cNvPicPr>
            <a:picLocks noChangeAspect="1"/>
          </p:cNvPicPr>
          <p:nvPr/>
        </p:nvPicPr>
        <p:blipFill>
          <a:blip r:embed="rId3"/>
          <a:stretch>
            <a:fillRect/>
          </a:stretch>
        </p:blipFill>
        <p:spPr>
          <a:xfrm>
            <a:off x="10487022" y="12618683"/>
            <a:ext cx="3413126" cy="1097317"/>
          </a:xfrm>
          <a:prstGeom prst="rect">
            <a:avLst/>
          </a:prstGeom>
        </p:spPr>
      </p:pic>
    </p:spTree>
    <p:extLst>
      <p:ext uri="{BB962C8B-B14F-4D97-AF65-F5344CB8AC3E}">
        <p14:creationId xmlns:p14="http://schemas.microsoft.com/office/powerpoint/2010/main" val="1182572419"/>
      </p:ext>
    </p:extLst>
  </p:cSld>
  <p:clrMapOvr>
    <a:masterClrMapping/>
  </p:clrMapOvr>
  <p:transition spd="slow">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E91851CD-0216-2B41-B767-88281CB16979}"/>
              </a:ext>
            </a:extLst>
          </p:cNvPr>
          <p:cNvPicPr>
            <a:picLocks noChangeAspect="1"/>
          </p:cNvPicPr>
          <p:nvPr/>
        </p:nvPicPr>
        <p:blipFill>
          <a:blip r:embed="rId2"/>
          <a:stretch>
            <a:fillRect/>
          </a:stretch>
        </p:blipFill>
        <p:spPr>
          <a:xfrm>
            <a:off x="22502807" y="785811"/>
            <a:ext cx="1028985" cy="1146175"/>
          </a:xfrm>
          <a:prstGeom prst="rect">
            <a:avLst/>
          </a:prstGeom>
        </p:spPr>
      </p:pic>
      <p:sp>
        <p:nvSpPr>
          <p:cNvPr id="6" name="Rectangle 5">
            <a:extLst>
              <a:ext uri="{FF2B5EF4-FFF2-40B4-BE49-F238E27FC236}">
                <a16:creationId xmlns:a16="http://schemas.microsoft.com/office/drawing/2014/main" id="{043BF048-51F2-6942-8D04-6BFC80BE3676}"/>
              </a:ext>
            </a:extLst>
          </p:cNvPr>
          <p:cNvSpPr/>
          <p:nvPr/>
        </p:nvSpPr>
        <p:spPr>
          <a:xfrm>
            <a:off x="1369874" y="13444538"/>
            <a:ext cx="21647426" cy="271462"/>
          </a:xfrm>
          <a:prstGeom prst="rect">
            <a:avLst/>
          </a:prstGeom>
          <a:solidFill>
            <a:srgbClr val="02539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B623FFCD-77E4-9E58-BEC6-428AB96676DF}"/>
              </a:ext>
            </a:extLst>
          </p:cNvPr>
          <p:cNvSpPr txBox="1"/>
          <p:nvPr/>
        </p:nvSpPr>
        <p:spPr>
          <a:xfrm>
            <a:off x="1878106" y="792192"/>
            <a:ext cx="20573445" cy="624786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4000" dirty="0">
                <a:latin typeface="Arial"/>
                <a:cs typeface="Segoe UI"/>
              </a:rPr>
              <a:t>​</a:t>
            </a:r>
          </a:p>
          <a:p>
            <a:pPr algn="ctr"/>
            <a:r>
              <a:rPr lang="en-US" sz="4000" b="1" dirty="0">
                <a:latin typeface="Arial"/>
                <a:cs typeface="Segoe UI"/>
              </a:rPr>
              <a:t>ABSTRACT</a:t>
            </a:r>
            <a:r>
              <a:rPr lang="en-US" sz="4000" dirty="0">
                <a:latin typeface="Arial"/>
                <a:cs typeface="Segoe UI"/>
              </a:rPr>
              <a:t>​</a:t>
            </a:r>
          </a:p>
          <a:p>
            <a:pPr algn="just"/>
            <a:r>
              <a:rPr lang="en-US" sz="4000" dirty="0">
                <a:latin typeface="Arial"/>
                <a:cs typeface="Segoe UI"/>
              </a:rPr>
              <a:t>This study aims to look at levels of teamwork and communication in virtual reality gaming systems. Researchers hope to analyze participants' communication during the study with the assistance of Virtual Reality. This will allow an experimental view of how subjects interact together when presented with a difficult situation that requires communication to be their top priority if they wish to succeed as a team. Researchers believe that this experiment will allow a better look into the human element of Virtual Reality. This data will prove useful for a variety of applications beyond this study including, but not limited to, consumer, military, and computer-based training simulations.  ​</a:t>
            </a:r>
          </a:p>
        </p:txBody>
      </p:sp>
      <p:pic>
        <p:nvPicPr>
          <p:cNvPr id="5" name="Picture 7" descr="A picture containing text, indoor, floor, furniture&#10;&#10;Description automatically generated">
            <a:extLst>
              <a:ext uri="{FF2B5EF4-FFF2-40B4-BE49-F238E27FC236}">
                <a16:creationId xmlns:a16="http://schemas.microsoft.com/office/drawing/2014/main" id="{AFA0DDB6-45F2-2C2A-02EB-36194E0B99F2}"/>
              </a:ext>
            </a:extLst>
          </p:cNvPr>
          <p:cNvPicPr>
            <a:picLocks noChangeAspect="1"/>
          </p:cNvPicPr>
          <p:nvPr/>
        </p:nvPicPr>
        <p:blipFill>
          <a:blip r:embed="rId3"/>
          <a:stretch>
            <a:fillRect/>
          </a:stretch>
        </p:blipFill>
        <p:spPr>
          <a:xfrm>
            <a:off x="3143300" y="7239903"/>
            <a:ext cx="8465604" cy="5738176"/>
          </a:xfrm>
          <a:prstGeom prst="rect">
            <a:avLst/>
          </a:prstGeom>
        </p:spPr>
      </p:pic>
      <p:pic>
        <p:nvPicPr>
          <p:cNvPr id="8" name="Picture 8" descr="A picture containing text, indoor&#10;&#10;Description automatically generated">
            <a:extLst>
              <a:ext uri="{FF2B5EF4-FFF2-40B4-BE49-F238E27FC236}">
                <a16:creationId xmlns:a16="http://schemas.microsoft.com/office/drawing/2014/main" id="{25B2F610-CAE0-8DF6-76EE-1F506B8456E0}"/>
              </a:ext>
            </a:extLst>
          </p:cNvPr>
          <p:cNvPicPr>
            <a:picLocks noChangeAspect="1"/>
          </p:cNvPicPr>
          <p:nvPr/>
        </p:nvPicPr>
        <p:blipFill>
          <a:blip r:embed="rId4"/>
          <a:stretch>
            <a:fillRect/>
          </a:stretch>
        </p:blipFill>
        <p:spPr>
          <a:xfrm>
            <a:off x="12574294" y="7040056"/>
            <a:ext cx="9928514" cy="5938023"/>
          </a:xfrm>
          <a:prstGeom prst="rect">
            <a:avLst/>
          </a:prstGeom>
        </p:spPr>
      </p:pic>
    </p:spTree>
    <p:extLst>
      <p:ext uri="{BB962C8B-B14F-4D97-AF65-F5344CB8AC3E}">
        <p14:creationId xmlns:p14="http://schemas.microsoft.com/office/powerpoint/2010/main" val="40118294"/>
      </p:ext>
    </p:extLst>
  </p:cSld>
  <p:clrMapOvr>
    <a:masterClrMapping/>
  </p:clrMapOvr>
  <p:transition spd="slow">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E91851CD-0216-2B41-B767-88281CB16979}"/>
              </a:ext>
            </a:extLst>
          </p:cNvPr>
          <p:cNvPicPr>
            <a:picLocks noChangeAspect="1"/>
          </p:cNvPicPr>
          <p:nvPr/>
        </p:nvPicPr>
        <p:blipFill>
          <a:blip r:embed="rId2"/>
          <a:stretch>
            <a:fillRect/>
          </a:stretch>
        </p:blipFill>
        <p:spPr>
          <a:xfrm>
            <a:off x="22502807" y="785811"/>
            <a:ext cx="1028985" cy="1146175"/>
          </a:xfrm>
          <a:prstGeom prst="rect">
            <a:avLst/>
          </a:prstGeom>
        </p:spPr>
      </p:pic>
      <p:sp>
        <p:nvSpPr>
          <p:cNvPr id="6" name="Rectangle 5">
            <a:extLst>
              <a:ext uri="{FF2B5EF4-FFF2-40B4-BE49-F238E27FC236}">
                <a16:creationId xmlns:a16="http://schemas.microsoft.com/office/drawing/2014/main" id="{043BF048-51F2-6942-8D04-6BFC80BE3676}"/>
              </a:ext>
            </a:extLst>
          </p:cNvPr>
          <p:cNvSpPr/>
          <p:nvPr/>
        </p:nvSpPr>
        <p:spPr>
          <a:xfrm>
            <a:off x="1369874" y="13444538"/>
            <a:ext cx="21647426" cy="271462"/>
          </a:xfrm>
          <a:prstGeom prst="rect">
            <a:avLst/>
          </a:prstGeom>
          <a:solidFill>
            <a:srgbClr val="02539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7522B997-00D6-96D3-9E42-2A7841D6DEAD}"/>
              </a:ext>
            </a:extLst>
          </p:cNvPr>
          <p:cNvSpPr txBox="1"/>
          <p:nvPr/>
        </p:nvSpPr>
        <p:spPr>
          <a:xfrm>
            <a:off x="2309483" y="735987"/>
            <a:ext cx="19768208" cy="501675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4000" dirty="0">
                <a:latin typeface="Arial"/>
                <a:cs typeface="Arial"/>
              </a:rPr>
              <a:t>​</a:t>
            </a:r>
          </a:p>
          <a:p>
            <a:pPr algn="ctr"/>
            <a:r>
              <a:rPr lang="en-US" sz="4000" b="1" dirty="0">
                <a:latin typeface="Arial"/>
                <a:cs typeface="Arial"/>
              </a:rPr>
              <a:t>INTRODUCTION​</a:t>
            </a:r>
          </a:p>
          <a:p>
            <a:pPr algn="just">
              <a:buChar char="•"/>
            </a:pPr>
            <a:r>
              <a:rPr lang="en-US" sz="4000" dirty="0">
                <a:latin typeface="Arial"/>
                <a:cs typeface="Arial"/>
              </a:rPr>
              <a:t>Teamwork and communication are present in most day-to-day activities​</a:t>
            </a:r>
          </a:p>
          <a:p>
            <a:pPr algn="just">
              <a:buChar char="•"/>
            </a:pPr>
            <a:r>
              <a:rPr lang="en-US" sz="4000" dirty="0">
                <a:latin typeface="Arial"/>
                <a:cs typeface="Arial"/>
              </a:rPr>
              <a:t>Virtual Reality creates safe and effective training environments​</a:t>
            </a:r>
          </a:p>
          <a:p>
            <a:pPr algn="just">
              <a:buChar char="•"/>
            </a:pPr>
            <a:r>
              <a:rPr lang="en-US" sz="4000" dirty="0">
                <a:latin typeface="Arial"/>
                <a:cs typeface="Arial"/>
              </a:rPr>
              <a:t>Use of Virtual Reality has strong applications in the medical field, military, and law enforcement​</a:t>
            </a:r>
          </a:p>
          <a:p>
            <a:pPr algn="just">
              <a:buChar char="•"/>
            </a:pPr>
            <a:r>
              <a:rPr lang="en-US" sz="4000" dirty="0">
                <a:latin typeface="Arial"/>
                <a:cs typeface="Arial"/>
              </a:rPr>
              <a:t>Virtual Reality simulates the real world allowing a deeper understanding of human aspects.​</a:t>
            </a:r>
          </a:p>
        </p:txBody>
      </p:sp>
      <p:graphicFrame>
        <p:nvGraphicFramePr>
          <p:cNvPr id="8" name="Diagram 7">
            <a:extLst>
              <a:ext uri="{FF2B5EF4-FFF2-40B4-BE49-F238E27FC236}">
                <a16:creationId xmlns:a16="http://schemas.microsoft.com/office/drawing/2014/main" id="{BC209A00-87B7-1734-C43E-8DBE03822CDE}"/>
              </a:ext>
            </a:extLst>
          </p:cNvPr>
          <p:cNvGraphicFramePr/>
          <p:nvPr>
            <p:extLst>
              <p:ext uri="{D42A27DB-BD31-4B8C-83A1-F6EECF244321}">
                <p14:modId xmlns:p14="http://schemas.microsoft.com/office/powerpoint/2010/main" val="4150665333"/>
              </p:ext>
            </p:extLst>
          </p:nvPr>
        </p:nvGraphicFramePr>
        <p:xfrm>
          <a:off x="4454667" y="4908265"/>
          <a:ext cx="15477839" cy="882848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590888562"/>
      </p:ext>
    </p:extLst>
  </p:cSld>
  <p:clrMapOvr>
    <a:masterClrMapping/>
  </p:clrMapOvr>
  <p:transition spd="slow">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E91851CD-0216-2B41-B767-88281CB16979}"/>
              </a:ext>
            </a:extLst>
          </p:cNvPr>
          <p:cNvPicPr>
            <a:picLocks noChangeAspect="1"/>
          </p:cNvPicPr>
          <p:nvPr/>
        </p:nvPicPr>
        <p:blipFill>
          <a:blip r:embed="rId2"/>
          <a:stretch>
            <a:fillRect/>
          </a:stretch>
        </p:blipFill>
        <p:spPr>
          <a:xfrm>
            <a:off x="22502807" y="785811"/>
            <a:ext cx="1028985" cy="1146175"/>
          </a:xfrm>
          <a:prstGeom prst="rect">
            <a:avLst/>
          </a:prstGeom>
        </p:spPr>
      </p:pic>
      <p:sp>
        <p:nvSpPr>
          <p:cNvPr id="6" name="Rectangle 5">
            <a:extLst>
              <a:ext uri="{FF2B5EF4-FFF2-40B4-BE49-F238E27FC236}">
                <a16:creationId xmlns:a16="http://schemas.microsoft.com/office/drawing/2014/main" id="{043BF048-51F2-6942-8D04-6BFC80BE3676}"/>
              </a:ext>
            </a:extLst>
          </p:cNvPr>
          <p:cNvSpPr/>
          <p:nvPr/>
        </p:nvSpPr>
        <p:spPr>
          <a:xfrm>
            <a:off x="1369874" y="13444538"/>
            <a:ext cx="21647426" cy="271462"/>
          </a:xfrm>
          <a:prstGeom prst="rect">
            <a:avLst/>
          </a:prstGeom>
          <a:solidFill>
            <a:srgbClr val="02539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80363B19-CF2B-5EA1-C17B-7377DE239148}"/>
              </a:ext>
            </a:extLst>
          </p:cNvPr>
          <p:cNvSpPr txBox="1"/>
          <p:nvPr/>
        </p:nvSpPr>
        <p:spPr>
          <a:xfrm>
            <a:off x="1993140" y="1367286"/>
            <a:ext cx="20372135" cy="440120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4000" dirty="0">
                <a:latin typeface="Arial"/>
                <a:cs typeface="Segoe UI"/>
              </a:rPr>
              <a:t>​</a:t>
            </a:r>
          </a:p>
          <a:p>
            <a:pPr algn="ctr"/>
            <a:r>
              <a:rPr lang="en-US" sz="4000" b="1" dirty="0">
                <a:latin typeface="Arial"/>
                <a:cs typeface="Segoe UI"/>
              </a:rPr>
              <a:t>METHOD​</a:t>
            </a:r>
          </a:p>
          <a:p>
            <a:r>
              <a:rPr lang="en-US" sz="4000" dirty="0">
                <a:latin typeface="Arial"/>
                <a:cs typeface="Segoe UI"/>
              </a:rPr>
              <a:t>The study involves a task involving three participants who will need to work together to complete a task. Specifically, three participants will play a game called “Keep Talking and Nobody Explodes” in which they will work as a team to diffuse an imaginary bomb. The goal is to work together and communicate as a team to defuse the bomb before the timer runs out and the bomb explodes. ​</a:t>
            </a:r>
          </a:p>
        </p:txBody>
      </p:sp>
      <p:graphicFrame>
        <p:nvGraphicFramePr>
          <p:cNvPr id="8" name="Diagram 7">
            <a:extLst>
              <a:ext uri="{FF2B5EF4-FFF2-40B4-BE49-F238E27FC236}">
                <a16:creationId xmlns:a16="http://schemas.microsoft.com/office/drawing/2014/main" id="{3D6227A1-86D7-E96B-6AB3-D6B979513444}"/>
              </a:ext>
            </a:extLst>
          </p:cNvPr>
          <p:cNvGraphicFramePr/>
          <p:nvPr>
            <p:extLst>
              <p:ext uri="{D42A27DB-BD31-4B8C-83A1-F6EECF244321}">
                <p14:modId xmlns:p14="http://schemas.microsoft.com/office/powerpoint/2010/main" val="3738316102"/>
              </p:ext>
            </p:extLst>
          </p:nvPr>
        </p:nvGraphicFramePr>
        <p:xfrm>
          <a:off x="2270397" y="5768492"/>
          <a:ext cx="8622889" cy="712182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15" name="Diagram 14">
            <a:extLst>
              <a:ext uri="{FF2B5EF4-FFF2-40B4-BE49-F238E27FC236}">
                <a16:creationId xmlns:a16="http://schemas.microsoft.com/office/drawing/2014/main" id="{85F218A7-D39F-B1B6-8EFA-C6EF949108DD}"/>
              </a:ext>
            </a:extLst>
          </p:cNvPr>
          <p:cNvGraphicFramePr/>
          <p:nvPr>
            <p:extLst>
              <p:ext uri="{D42A27DB-BD31-4B8C-83A1-F6EECF244321}">
                <p14:modId xmlns:p14="http://schemas.microsoft.com/office/powerpoint/2010/main" val="1184718893"/>
              </p:ext>
            </p:extLst>
          </p:nvPr>
        </p:nvGraphicFramePr>
        <p:xfrm>
          <a:off x="11170543" y="6017243"/>
          <a:ext cx="11332938" cy="6318199"/>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extLst>
      <p:ext uri="{BB962C8B-B14F-4D97-AF65-F5344CB8AC3E}">
        <p14:creationId xmlns:p14="http://schemas.microsoft.com/office/powerpoint/2010/main" val="1067212630"/>
      </p:ext>
    </p:extLst>
  </p:cSld>
  <p:clrMapOvr>
    <a:masterClrMapping/>
  </p:clrMapOvr>
  <p:transition spd="slow">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E91851CD-0216-2B41-B767-88281CB16979}"/>
              </a:ext>
            </a:extLst>
          </p:cNvPr>
          <p:cNvPicPr>
            <a:picLocks noChangeAspect="1"/>
          </p:cNvPicPr>
          <p:nvPr/>
        </p:nvPicPr>
        <p:blipFill>
          <a:blip r:embed="rId2"/>
          <a:stretch>
            <a:fillRect/>
          </a:stretch>
        </p:blipFill>
        <p:spPr>
          <a:xfrm>
            <a:off x="22502807" y="785811"/>
            <a:ext cx="1028985" cy="1146175"/>
          </a:xfrm>
          <a:prstGeom prst="rect">
            <a:avLst/>
          </a:prstGeom>
        </p:spPr>
      </p:pic>
      <p:sp>
        <p:nvSpPr>
          <p:cNvPr id="6" name="Rectangle 5">
            <a:extLst>
              <a:ext uri="{FF2B5EF4-FFF2-40B4-BE49-F238E27FC236}">
                <a16:creationId xmlns:a16="http://schemas.microsoft.com/office/drawing/2014/main" id="{043BF048-51F2-6942-8D04-6BFC80BE3676}"/>
              </a:ext>
            </a:extLst>
          </p:cNvPr>
          <p:cNvSpPr/>
          <p:nvPr/>
        </p:nvSpPr>
        <p:spPr>
          <a:xfrm>
            <a:off x="1369874" y="13444538"/>
            <a:ext cx="21647426" cy="271462"/>
          </a:xfrm>
          <a:prstGeom prst="rect">
            <a:avLst/>
          </a:prstGeom>
          <a:solidFill>
            <a:srgbClr val="02539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B3861DAD-B24F-CAEA-2A8C-D04DE6FABB2B}"/>
              </a:ext>
            </a:extLst>
          </p:cNvPr>
          <p:cNvSpPr txBox="1"/>
          <p:nvPr/>
        </p:nvSpPr>
        <p:spPr>
          <a:xfrm>
            <a:off x="2453275" y="792192"/>
            <a:ext cx="19451864" cy="563231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4000" dirty="0">
                <a:latin typeface="Arial"/>
                <a:cs typeface="Segoe UI"/>
              </a:rPr>
              <a:t>​</a:t>
            </a:r>
          </a:p>
          <a:p>
            <a:pPr algn="ctr"/>
            <a:r>
              <a:rPr lang="en-US" sz="4000" b="1" dirty="0">
                <a:latin typeface="Arial"/>
                <a:cs typeface="Segoe UI"/>
              </a:rPr>
              <a:t>DISCUSSION​</a:t>
            </a:r>
          </a:p>
          <a:p>
            <a:pPr algn="just"/>
            <a:r>
              <a:rPr lang="en-US" sz="4000" dirty="0">
                <a:latin typeface="Arial"/>
                <a:cs typeface="Segoe UI"/>
              </a:rPr>
              <a:t>The gaming experience is critical to the development and evolution of games as well as an avenue for studying aspects of human behavior. This study aims to look at levels of immersion in a virtual reality gaming system. Researchers hope to establish an experimental plan that will accurately and reliably measure user engagement in the gaming experience as well as emotional and physiological feedback. All these factors will give support for a variety of applications beyond this study including, but not limited to, consumer, military, and computer-based training simulations. ​</a:t>
            </a:r>
          </a:p>
        </p:txBody>
      </p:sp>
      <p:pic>
        <p:nvPicPr>
          <p:cNvPr id="4" name="Picture 4" descr="A picture containing text, person, indoor, computer&#10;&#10;Description automatically generated">
            <a:extLst>
              <a:ext uri="{FF2B5EF4-FFF2-40B4-BE49-F238E27FC236}">
                <a16:creationId xmlns:a16="http://schemas.microsoft.com/office/drawing/2014/main" id="{5AA1B063-E9C2-0B46-5A40-2E7382E1F756}"/>
              </a:ext>
            </a:extLst>
          </p:cNvPr>
          <p:cNvPicPr>
            <a:picLocks noChangeAspect="1"/>
          </p:cNvPicPr>
          <p:nvPr/>
        </p:nvPicPr>
        <p:blipFill>
          <a:blip r:embed="rId3"/>
          <a:stretch>
            <a:fillRect/>
          </a:stretch>
        </p:blipFill>
        <p:spPr>
          <a:xfrm>
            <a:off x="3915617" y="6573263"/>
            <a:ext cx="7201118" cy="6722514"/>
          </a:xfrm>
          <a:prstGeom prst="rect">
            <a:avLst/>
          </a:prstGeom>
        </p:spPr>
      </p:pic>
      <p:pic>
        <p:nvPicPr>
          <p:cNvPr id="5" name="Picture 7">
            <a:extLst>
              <a:ext uri="{FF2B5EF4-FFF2-40B4-BE49-F238E27FC236}">
                <a16:creationId xmlns:a16="http://schemas.microsoft.com/office/drawing/2014/main" id="{5DB9761B-A5F8-C26C-2C59-D906FDE78EB8}"/>
              </a:ext>
            </a:extLst>
          </p:cNvPr>
          <p:cNvPicPr>
            <a:picLocks noChangeAspect="1"/>
          </p:cNvPicPr>
          <p:nvPr/>
        </p:nvPicPr>
        <p:blipFill>
          <a:blip r:embed="rId4"/>
          <a:stretch>
            <a:fillRect/>
          </a:stretch>
        </p:blipFill>
        <p:spPr>
          <a:xfrm>
            <a:off x="13650245" y="6534030"/>
            <a:ext cx="6228015" cy="6761747"/>
          </a:xfrm>
          <a:prstGeom prst="rect">
            <a:avLst/>
          </a:prstGeom>
        </p:spPr>
      </p:pic>
    </p:spTree>
    <p:extLst>
      <p:ext uri="{BB962C8B-B14F-4D97-AF65-F5344CB8AC3E}">
        <p14:creationId xmlns:p14="http://schemas.microsoft.com/office/powerpoint/2010/main" val="2120109258"/>
      </p:ext>
    </p:extLst>
  </p:cSld>
  <p:clrMapOvr>
    <a:masterClrMapping/>
  </p:clrMapOvr>
  <p:transition spd="slow">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E91851CD-0216-2B41-B767-88281CB16979}"/>
              </a:ext>
            </a:extLst>
          </p:cNvPr>
          <p:cNvPicPr>
            <a:picLocks noChangeAspect="1"/>
          </p:cNvPicPr>
          <p:nvPr/>
        </p:nvPicPr>
        <p:blipFill>
          <a:blip r:embed="rId2"/>
          <a:stretch>
            <a:fillRect/>
          </a:stretch>
        </p:blipFill>
        <p:spPr>
          <a:xfrm>
            <a:off x="22502807" y="785811"/>
            <a:ext cx="1028985" cy="1146175"/>
          </a:xfrm>
          <a:prstGeom prst="rect">
            <a:avLst/>
          </a:prstGeom>
        </p:spPr>
      </p:pic>
      <p:sp>
        <p:nvSpPr>
          <p:cNvPr id="6" name="Rectangle 5">
            <a:extLst>
              <a:ext uri="{FF2B5EF4-FFF2-40B4-BE49-F238E27FC236}">
                <a16:creationId xmlns:a16="http://schemas.microsoft.com/office/drawing/2014/main" id="{043BF048-51F2-6942-8D04-6BFC80BE3676}"/>
              </a:ext>
            </a:extLst>
          </p:cNvPr>
          <p:cNvSpPr/>
          <p:nvPr/>
        </p:nvSpPr>
        <p:spPr>
          <a:xfrm>
            <a:off x="1369874" y="13444538"/>
            <a:ext cx="21647426" cy="271462"/>
          </a:xfrm>
          <a:prstGeom prst="rect">
            <a:avLst/>
          </a:prstGeom>
          <a:solidFill>
            <a:srgbClr val="02539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83006504-5A98-4314-88A7-E08B43CB0124}"/>
              </a:ext>
            </a:extLst>
          </p:cNvPr>
          <p:cNvSpPr txBox="1"/>
          <p:nvPr/>
        </p:nvSpPr>
        <p:spPr>
          <a:xfrm>
            <a:off x="1369873" y="1358898"/>
            <a:ext cx="21132933" cy="3600986"/>
          </a:xfrm>
          <a:prstGeom prst="rect">
            <a:avLst/>
          </a:prstGeom>
          <a:noFill/>
        </p:spPr>
        <p:txBody>
          <a:bodyPr wrap="square">
            <a:spAutoFit/>
          </a:bodyPr>
          <a:lstStyle/>
          <a:p>
            <a:endParaRPr lang="en-US" sz="3600" dirty="0">
              <a:latin typeface="Arial Black" pitchFamily="34" charset="0"/>
              <a:cs typeface="Arial" charset="0"/>
            </a:endParaRPr>
          </a:p>
          <a:p>
            <a:pPr algn="ctr"/>
            <a:r>
              <a:rPr lang="en-US" sz="4800" dirty="0">
                <a:latin typeface="Arial Black" pitchFamily="34" charset="0"/>
                <a:cs typeface="Arial" charset="0"/>
              </a:rPr>
              <a:t>REFERENCES</a:t>
            </a:r>
          </a:p>
          <a:p>
            <a:pPr indent="-457200" algn="l"/>
            <a:r>
              <a:rPr lang="en-US" sz="3600" dirty="0" err="1"/>
              <a:t>Ahlberg</a:t>
            </a:r>
            <a:r>
              <a:rPr lang="en-US" sz="3600" dirty="0"/>
              <a:t>, G., </a:t>
            </a:r>
            <a:r>
              <a:rPr lang="en-US" sz="3600" dirty="0" err="1"/>
              <a:t>Enochsson</a:t>
            </a:r>
            <a:r>
              <a:rPr lang="en-US" sz="3600" dirty="0"/>
              <a:t>, L., Gallagher, A. G., </a:t>
            </a:r>
            <a:r>
              <a:rPr lang="en-US" sz="3600" dirty="0" err="1"/>
              <a:t>Hedman</a:t>
            </a:r>
            <a:r>
              <a:rPr lang="en-US" sz="3600" dirty="0"/>
              <a:t>, L., </a:t>
            </a:r>
            <a:r>
              <a:rPr lang="en-US" sz="3600" dirty="0" err="1"/>
              <a:t>Hogman</a:t>
            </a:r>
            <a:r>
              <a:rPr lang="en-US" sz="3600" dirty="0"/>
              <a:t>, C., McClusky III, D. A., &amp; Arvidsson, D. (2007). Proficiency-based virtual reality training significantly reduces the error rate for residents during their first 10 laparoscopic cholecystectomies. The American journal of surgery, 193(6), 797-804. </a:t>
            </a:r>
          </a:p>
          <a:p>
            <a:pPr algn="l"/>
            <a:r>
              <a:rPr lang="en-US" sz="3600" dirty="0"/>
              <a:t>Seymour, N. (2002). Virtual Reality Training Improves Operating Room Performance. Annals of Surgery, 458-464. </a:t>
            </a:r>
          </a:p>
        </p:txBody>
      </p:sp>
      <p:pic>
        <p:nvPicPr>
          <p:cNvPr id="1026" name="Picture 2" descr="Keep Talking and Nobody Explodes | Nintendo Switch download software |  Games | Nintendo">
            <a:extLst>
              <a:ext uri="{FF2B5EF4-FFF2-40B4-BE49-F238E27FC236}">
                <a16:creationId xmlns:a16="http://schemas.microsoft.com/office/drawing/2014/main" id="{E247F02E-B701-4098-88B1-0182A216029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27327" y="6090841"/>
            <a:ext cx="12532520" cy="62662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24127375"/>
      </p:ext>
    </p:extLst>
  </p:cSld>
  <p:clrMapOvr>
    <a:masterClrMapping/>
  </p:clrMapOvr>
  <p:transition spd="slow">
    <p:fade/>
  </p:transition>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02539C"/>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EE569C68-7D5C-FD4C-B70A-34813666BAD9}"/>
              </a:ext>
            </a:extLst>
          </p:cNvPr>
          <p:cNvPicPr>
            <a:picLocks noChangeAspect="1"/>
          </p:cNvPicPr>
          <p:nvPr/>
        </p:nvPicPr>
        <p:blipFill>
          <a:blip r:embed="rId2"/>
          <a:stretch>
            <a:fillRect/>
          </a:stretch>
        </p:blipFill>
        <p:spPr>
          <a:xfrm>
            <a:off x="9659937" y="6432550"/>
            <a:ext cx="5067300" cy="850900"/>
          </a:xfrm>
          <a:prstGeom prst="rect">
            <a:avLst/>
          </a:prstGeom>
        </p:spPr>
      </p:pic>
    </p:spTree>
    <p:extLst>
      <p:ext uri="{BB962C8B-B14F-4D97-AF65-F5344CB8AC3E}">
        <p14:creationId xmlns:p14="http://schemas.microsoft.com/office/powerpoint/2010/main" val="588621689"/>
      </p:ext>
    </p:extLst>
  </p:cSld>
  <p:clrMapOvr>
    <a:masterClrMapping/>
  </p:clrMapOvr>
  <p:transition spd="slow">
    <p:fade/>
  </p:transition>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199</TotalTime>
  <Words>556</Words>
  <Application>Microsoft Office PowerPoint</Application>
  <PresentationFormat>Custom</PresentationFormat>
  <Paragraphs>40</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Owensby, Anna E.</dc:creator>
  <cp:lastModifiedBy>Pledger, Jaacob</cp:lastModifiedBy>
  <cp:revision>93</cp:revision>
  <dcterms:created xsi:type="dcterms:W3CDTF">2017-01-13T18:50:03Z</dcterms:created>
  <dcterms:modified xsi:type="dcterms:W3CDTF">2022-04-12T18:32:59Z</dcterms:modified>
</cp:coreProperties>
</file>